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5" r:id="rId1"/>
    <p:sldMasterId id="2147483698" r:id="rId2"/>
  </p:sldMasterIdLst>
  <p:notesMasterIdLst>
    <p:notesMasterId r:id="rId43"/>
  </p:notesMasterIdLst>
  <p:handoutMasterIdLst>
    <p:handoutMasterId r:id="rId44"/>
  </p:handoutMasterIdLst>
  <p:sldIdLst>
    <p:sldId id="256" r:id="rId3"/>
    <p:sldId id="261" r:id="rId4"/>
    <p:sldId id="262" r:id="rId5"/>
    <p:sldId id="263" r:id="rId6"/>
    <p:sldId id="279" r:id="rId7"/>
    <p:sldId id="281" r:id="rId8"/>
    <p:sldId id="282" r:id="rId9"/>
    <p:sldId id="283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8" r:id="rId22"/>
    <p:sldId id="299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9" r:id="rId31"/>
    <p:sldId id="310" r:id="rId32"/>
    <p:sldId id="311" r:id="rId33"/>
    <p:sldId id="312" r:id="rId34"/>
    <p:sldId id="313" r:id="rId35"/>
    <p:sldId id="314" r:id="rId36"/>
    <p:sldId id="315" r:id="rId37"/>
    <p:sldId id="316" r:id="rId38"/>
    <p:sldId id="317" r:id="rId39"/>
    <p:sldId id="318" r:id="rId40"/>
    <p:sldId id="319" r:id="rId41"/>
    <p:sldId id="320" r:id="rId42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20476B-1B55-444D-AC4A-5D00E4E7549C}" v="10" dt="2024-03-24T19:42:46.91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754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had Mohamed Abdel Rahman Ibrahim" userId="ad9dd084-3aea-419a-91bb-77d0ee482146" providerId="ADAL" clId="{9F20476B-1B55-444D-AC4A-5D00E4E7549C}"/>
    <pc:docChg chg="undo redo custSel addSld delSld modSld addMainMaster modMainMaster">
      <pc:chgData name="Nehad Mohamed Abdel Rahman Ibrahim" userId="ad9dd084-3aea-419a-91bb-77d0ee482146" providerId="ADAL" clId="{9F20476B-1B55-444D-AC4A-5D00E4E7549C}" dt="2024-03-24T19:54:55.357" v="248" actId="14100"/>
      <pc:docMkLst>
        <pc:docMk/>
      </pc:docMkLst>
      <pc:sldChg chg="delSp modSp mod">
        <pc:chgData name="Nehad Mohamed Abdel Rahman Ibrahim" userId="ad9dd084-3aea-419a-91bb-77d0ee482146" providerId="ADAL" clId="{9F20476B-1B55-444D-AC4A-5D00E4E7549C}" dt="2024-03-24T19:36:57.720" v="108" actId="478"/>
        <pc:sldMkLst>
          <pc:docMk/>
          <pc:sldMk cId="0" sldId="256"/>
        </pc:sldMkLst>
        <pc:spChg chg="mod">
          <ac:chgData name="Nehad Mohamed Abdel Rahman Ibrahim" userId="ad9dd084-3aea-419a-91bb-77d0ee482146" providerId="ADAL" clId="{9F20476B-1B55-444D-AC4A-5D00E4E7549C}" dt="2024-03-24T19:35:04.462" v="91" actId="1076"/>
          <ac:spMkLst>
            <pc:docMk/>
            <pc:sldMk cId="0" sldId="256"/>
            <ac:spMk id="14" creationId="{00000000-0000-0000-0000-000000000000}"/>
          </ac:spMkLst>
        </pc:spChg>
        <pc:spChg chg="del">
          <ac:chgData name="Nehad Mohamed Abdel Rahman Ibrahim" userId="ad9dd084-3aea-419a-91bb-77d0ee482146" providerId="ADAL" clId="{9F20476B-1B55-444D-AC4A-5D00E4E7549C}" dt="2024-03-24T19:36:57.720" v="108" actId="478"/>
          <ac:spMkLst>
            <pc:docMk/>
            <pc:sldMk cId="0" sldId="256"/>
            <ac:spMk id="15" creationId="{00000000-0000-0000-0000-000000000000}"/>
          </ac:spMkLst>
        </pc:spChg>
        <pc:spChg chg="mod">
          <ac:chgData name="Nehad Mohamed Abdel Rahman Ibrahim" userId="ad9dd084-3aea-419a-91bb-77d0ee482146" providerId="ADAL" clId="{9F20476B-1B55-444D-AC4A-5D00E4E7549C}" dt="2024-03-24T19:34:44.133" v="89"/>
          <ac:spMkLst>
            <pc:docMk/>
            <pc:sldMk cId="0" sldId="256"/>
            <ac:spMk id="16" creationId="{406D102F-9D87-F258-184B-43BDBAEE68B6}"/>
          </ac:spMkLst>
        </pc:spChg>
        <pc:picChg chg="del">
          <ac:chgData name="Nehad Mohamed Abdel Rahman Ibrahim" userId="ad9dd084-3aea-419a-91bb-77d0ee482146" providerId="ADAL" clId="{9F20476B-1B55-444D-AC4A-5D00E4E7549C}" dt="2024-03-24T18:56:51.150" v="0" actId="478"/>
          <ac:picMkLst>
            <pc:docMk/>
            <pc:sldMk cId="0" sldId="256"/>
            <ac:picMk id="13" creationId="{00000000-0000-0000-0000-000000000000}"/>
          </ac:picMkLst>
        </pc:picChg>
      </pc:sldChg>
      <pc:sldChg chg="delSp modSp mod">
        <pc:chgData name="Nehad Mohamed Abdel Rahman Ibrahim" userId="ad9dd084-3aea-419a-91bb-77d0ee482146" providerId="ADAL" clId="{9F20476B-1B55-444D-AC4A-5D00E4E7549C}" dt="2024-03-24T19:37:01.018" v="109" actId="478"/>
        <pc:sldMkLst>
          <pc:docMk/>
          <pc:sldMk cId="0" sldId="257"/>
        </pc:sldMkLst>
        <pc:spChg chg="del">
          <ac:chgData name="Nehad Mohamed Abdel Rahman Ibrahim" userId="ad9dd084-3aea-419a-91bb-77d0ee482146" providerId="ADAL" clId="{9F20476B-1B55-444D-AC4A-5D00E4E7549C}" dt="2024-03-24T19:37:01.018" v="109" actId="478"/>
          <ac:spMkLst>
            <pc:docMk/>
            <pc:sldMk cId="0" sldId="257"/>
            <ac:spMk id="16" creationId="{00000000-0000-0000-0000-000000000000}"/>
          </ac:spMkLst>
        </pc:spChg>
        <pc:spChg chg="mod">
          <ac:chgData name="Nehad Mohamed Abdel Rahman Ibrahim" userId="ad9dd084-3aea-419a-91bb-77d0ee482146" providerId="ADAL" clId="{9F20476B-1B55-444D-AC4A-5D00E4E7549C}" dt="2024-03-24T19:34:44.133" v="89"/>
          <ac:spMkLst>
            <pc:docMk/>
            <pc:sldMk cId="0" sldId="257"/>
            <ac:spMk id="17" creationId="{E37F953A-5A4A-6586-08C7-83BB6A516C77}"/>
          </ac:spMkLst>
        </pc:spChg>
      </pc:sldChg>
      <pc:sldChg chg="addSp delSp modSp mod modClrScheme chgLayout">
        <pc:chgData name="Nehad Mohamed Abdel Rahman Ibrahim" userId="ad9dd084-3aea-419a-91bb-77d0ee482146" providerId="ADAL" clId="{9F20476B-1B55-444D-AC4A-5D00E4E7549C}" dt="2024-03-24T19:43:20.772" v="123" actId="403"/>
        <pc:sldMkLst>
          <pc:docMk/>
          <pc:sldMk cId="0" sldId="258"/>
        </pc:sldMkLst>
        <pc:spChg chg="del">
          <ac:chgData name="Nehad Mohamed Abdel Rahman Ibrahim" userId="ad9dd084-3aea-419a-91bb-77d0ee482146" providerId="ADAL" clId="{9F20476B-1B55-444D-AC4A-5D00E4E7549C}" dt="2024-03-24T19:41:51.345" v="116" actId="478"/>
          <ac:spMkLst>
            <pc:docMk/>
            <pc:sldMk cId="0" sldId="258"/>
            <ac:spMk id="2" creationId="{00000000-0000-0000-0000-000000000000}"/>
          </ac:spMkLst>
        </pc:spChg>
        <pc:spChg chg="del">
          <ac:chgData name="Nehad Mohamed Abdel Rahman Ibrahim" userId="ad9dd084-3aea-419a-91bb-77d0ee482146" providerId="ADAL" clId="{9F20476B-1B55-444D-AC4A-5D00E4E7549C}" dt="2024-03-24T19:41:52.853" v="117" actId="478"/>
          <ac:spMkLst>
            <pc:docMk/>
            <pc:sldMk cId="0" sldId="258"/>
            <ac:spMk id="4" creationId="{00000000-0000-0000-0000-000000000000}"/>
          </ac:spMkLst>
        </pc:spChg>
        <pc:spChg chg="del">
          <ac:chgData name="Nehad Mohamed Abdel Rahman Ibrahim" userId="ad9dd084-3aea-419a-91bb-77d0ee482146" providerId="ADAL" clId="{9F20476B-1B55-444D-AC4A-5D00E4E7549C}" dt="2024-03-24T19:37:05.329" v="110" actId="478"/>
          <ac:spMkLst>
            <pc:docMk/>
            <pc:sldMk cId="0" sldId="258"/>
            <ac:spMk id="29" creationId="{00000000-0000-0000-0000-000000000000}"/>
          </ac:spMkLst>
        </pc:spChg>
        <pc:spChg chg="mod">
          <ac:chgData name="Nehad Mohamed Abdel Rahman Ibrahim" userId="ad9dd084-3aea-419a-91bb-77d0ee482146" providerId="ADAL" clId="{9F20476B-1B55-444D-AC4A-5D00E4E7549C}" dt="2024-03-24T19:34:44.133" v="89"/>
          <ac:spMkLst>
            <pc:docMk/>
            <pc:sldMk cId="0" sldId="258"/>
            <ac:spMk id="30" creationId="{BB56B107-ECC8-9932-0071-A7EC09FBA4D1}"/>
          </ac:spMkLst>
        </pc:spChg>
        <pc:spChg chg="mod ord">
          <ac:chgData name="Nehad Mohamed Abdel Rahman Ibrahim" userId="ad9dd084-3aea-419a-91bb-77d0ee482146" providerId="ADAL" clId="{9F20476B-1B55-444D-AC4A-5D00E4E7549C}" dt="2024-03-24T19:39:03.737" v="112" actId="700"/>
          <ac:spMkLst>
            <pc:docMk/>
            <pc:sldMk cId="0" sldId="258"/>
            <ac:spMk id="31" creationId="{35A8A4B7-B75D-7318-9712-F9699F82320A}"/>
          </ac:spMkLst>
        </pc:spChg>
        <pc:spChg chg="mod ord">
          <ac:chgData name="Nehad Mohamed Abdel Rahman Ibrahim" userId="ad9dd084-3aea-419a-91bb-77d0ee482146" providerId="ADAL" clId="{9F20476B-1B55-444D-AC4A-5D00E4E7549C}" dt="2024-03-24T19:39:03.737" v="112" actId="700"/>
          <ac:spMkLst>
            <pc:docMk/>
            <pc:sldMk cId="0" sldId="258"/>
            <ac:spMk id="32" creationId="{D9196112-4A1B-375A-3D07-586581E7B1DB}"/>
          </ac:spMkLst>
        </pc:spChg>
        <pc:spChg chg="add del mod ord">
          <ac:chgData name="Nehad Mohamed Abdel Rahman Ibrahim" userId="ad9dd084-3aea-419a-91bb-77d0ee482146" providerId="ADAL" clId="{9F20476B-1B55-444D-AC4A-5D00E4E7549C}" dt="2024-03-24T19:39:03.737" v="112" actId="700"/>
          <ac:spMkLst>
            <pc:docMk/>
            <pc:sldMk cId="0" sldId="258"/>
            <ac:spMk id="33" creationId="{300C3055-C652-453E-A9DB-36371D3CDEDD}"/>
          </ac:spMkLst>
        </pc:spChg>
        <pc:spChg chg="add del mod ord">
          <ac:chgData name="Nehad Mohamed Abdel Rahman Ibrahim" userId="ad9dd084-3aea-419a-91bb-77d0ee482146" providerId="ADAL" clId="{9F20476B-1B55-444D-AC4A-5D00E4E7549C}" dt="2024-03-24T19:39:03.737" v="112" actId="700"/>
          <ac:spMkLst>
            <pc:docMk/>
            <pc:sldMk cId="0" sldId="258"/>
            <ac:spMk id="34" creationId="{19574552-05F6-013A-9560-69C61AD9F075}"/>
          </ac:spMkLst>
        </pc:spChg>
        <pc:spChg chg="mod">
          <ac:chgData name="Nehad Mohamed Abdel Rahman Ibrahim" userId="ad9dd084-3aea-419a-91bb-77d0ee482146" providerId="ADAL" clId="{9F20476B-1B55-444D-AC4A-5D00E4E7549C}" dt="2024-03-24T19:43:20.772" v="123" actId="403"/>
          <ac:spMkLst>
            <pc:docMk/>
            <pc:sldMk cId="0" sldId="258"/>
            <ac:spMk id="35" creationId="{C5851590-182E-60C6-B2E3-0AAF1621ED2E}"/>
          </ac:spMkLst>
        </pc:spChg>
        <pc:picChg chg="mod">
          <ac:chgData name="Nehad Mohamed Abdel Rahman Ibrahim" userId="ad9dd084-3aea-419a-91bb-77d0ee482146" providerId="ADAL" clId="{9F20476B-1B55-444D-AC4A-5D00E4E7549C}" dt="2024-03-24T19:43:14.021" v="121" actId="1076"/>
          <ac:picMkLst>
            <pc:docMk/>
            <pc:sldMk cId="0" sldId="258"/>
            <ac:picMk id="5" creationId="{00000000-0000-0000-0000-000000000000}"/>
          </ac:picMkLst>
        </pc:picChg>
      </pc:sldChg>
      <pc:sldChg chg="delSp modSp mod">
        <pc:chgData name="Nehad Mohamed Abdel Rahman Ibrahim" userId="ad9dd084-3aea-419a-91bb-77d0ee482146" providerId="ADAL" clId="{9F20476B-1B55-444D-AC4A-5D00E4E7549C}" dt="2024-03-24T19:43:33.397" v="127" actId="403"/>
        <pc:sldMkLst>
          <pc:docMk/>
          <pc:sldMk cId="0" sldId="259"/>
        </pc:sldMkLst>
        <pc:spChg chg="mod">
          <ac:chgData name="Nehad Mohamed Abdel Rahman Ibrahim" userId="ad9dd084-3aea-419a-91bb-77d0ee482146" providerId="ADAL" clId="{9F20476B-1B55-444D-AC4A-5D00E4E7549C}" dt="2024-03-24T19:35:35.540" v="92" actId="14100"/>
          <ac:spMkLst>
            <pc:docMk/>
            <pc:sldMk cId="0" sldId="259"/>
            <ac:spMk id="12" creationId="{00000000-0000-0000-0000-000000000000}"/>
          </ac:spMkLst>
        </pc:spChg>
        <pc:spChg chg="del">
          <ac:chgData name="Nehad Mohamed Abdel Rahman Ibrahim" userId="ad9dd084-3aea-419a-91bb-77d0ee482146" providerId="ADAL" clId="{9F20476B-1B55-444D-AC4A-5D00E4E7549C}" dt="2024-03-24T19:42:02.240" v="118" actId="478"/>
          <ac:spMkLst>
            <pc:docMk/>
            <pc:sldMk cId="0" sldId="259"/>
            <ac:spMk id="14" creationId="{00000000-0000-0000-0000-000000000000}"/>
          </ac:spMkLst>
        </pc:spChg>
        <pc:spChg chg="mod">
          <ac:chgData name="Nehad Mohamed Abdel Rahman Ibrahim" userId="ad9dd084-3aea-419a-91bb-77d0ee482146" providerId="ADAL" clId="{9F20476B-1B55-444D-AC4A-5D00E4E7549C}" dt="2024-03-24T19:34:44.133" v="89"/>
          <ac:spMkLst>
            <pc:docMk/>
            <pc:sldMk cId="0" sldId="259"/>
            <ac:spMk id="15" creationId="{774F15D8-4337-E575-3385-7CF1C1C5CE21}"/>
          </ac:spMkLst>
        </pc:spChg>
        <pc:spChg chg="mod">
          <ac:chgData name="Nehad Mohamed Abdel Rahman Ibrahim" userId="ad9dd084-3aea-419a-91bb-77d0ee482146" providerId="ADAL" clId="{9F20476B-1B55-444D-AC4A-5D00E4E7549C}" dt="2024-03-24T19:43:33.397" v="127" actId="403"/>
          <ac:spMkLst>
            <pc:docMk/>
            <pc:sldMk cId="0" sldId="259"/>
            <ac:spMk id="18" creationId="{E73838C6-49E7-A29E-4C11-73955F8468AE}"/>
          </ac:spMkLst>
        </pc:spChg>
      </pc:sldChg>
      <pc:sldChg chg="addSp delSp modSp mod">
        <pc:chgData name="Nehad Mohamed Abdel Rahman Ibrahim" userId="ad9dd084-3aea-419a-91bb-77d0ee482146" providerId="ADAL" clId="{9F20476B-1B55-444D-AC4A-5D00E4E7549C}" dt="2024-03-24T19:43:47.024" v="134" actId="403"/>
        <pc:sldMkLst>
          <pc:docMk/>
          <pc:sldMk cId="0" sldId="260"/>
        </pc:sldMkLst>
        <pc:spChg chg="mod">
          <ac:chgData name="Nehad Mohamed Abdel Rahman Ibrahim" userId="ad9dd084-3aea-419a-91bb-77d0ee482146" providerId="ADAL" clId="{9F20476B-1B55-444D-AC4A-5D00E4E7549C}" dt="2024-03-24T19:35:40.652" v="93" actId="14100"/>
          <ac:spMkLst>
            <pc:docMk/>
            <pc:sldMk cId="0" sldId="260"/>
            <ac:spMk id="2" creationId="{00000000-0000-0000-0000-000000000000}"/>
          </ac:spMkLst>
        </pc:spChg>
        <pc:spChg chg="del">
          <ac:chgData name="Nehad Mohamed Abdel Rahman Ibrahim" userId="ad9dd084-3aea-419a-91bb-77d0ee482146" providerId="ADAL" clId="{9F20476B-1B55-444D-AC4A-5D00E4E7549C}" dt="2024-03-24T19:43:42.132" v="130" actId="478"/>
          <ac:spMkLst>
            <pc:docMk/>
            <pc:sldMk cId="0" sldId="260"/>
            <ac:spMk id="27" creationId="{00000000-0000-0000-0000-000000000000}"/>
          </ac:spMkLst>
        </pc:spChg>
        <pc:spChg chg="mod">
          <ac:chgData name="Nehad Mohamed Abdel Rahman Ibrahim" userId="ad9dd084-3aea-419a-91bb-77d0ee482146" providerId="ADAL" clId="{9F20476B-1B55-444D-AC4A-5D00E4E7549C}" dt="2024-03-24T19:34:44.133" v="89"/>
          <ac:spMkLst>
            <pc:docMk/>
            <pc:sldMk cId="0" sldId="260"/>
            <ac:spMk id="28" creationId="{E4C84D55-2F9D-4392-860F-2FF0600C2054}"/>
          </ac:spMkLst>
        </pc:spChg>
        <pc:spChg chg="add del mod">
          <ac:chgData name="Nehad Mohamed Abdel Rahman Ibrahim" userId="ad9dd084-3aea-419a-91bb-77d0ee482146" providerId="ADAL" clId="{9F20476B-1B55-444D-AC4A-5D00E4E7549C}" dt="2024-03-24T19:43:47.024" v="134" actId="403"/>
          <ac:spMkLst>
            <pc:docMk/>
            <pc:sldMk cId="0" sldId="260"/>
            <ac:spMk id="31" creationId="{7184D8FF-1BFD-9257-2919-1644898752B2}"/>
          </ac:spMkLst>
        </pc:spChg>
      </pc:sldChg>
      <pc:sldChg chg="addSp delSp modSp mod">
        <pc:chgData name="Nehad Mohamed Abdel Rahman Ibrahim" userId="ad9dd084-3aea-419a-91bb-77d0ee482146" providerId="ADAL" clId="{9F20476B-1B55-444D-AC4A-5D00E4E7549C}" dt="2024-03-24T19:44:15.432" v="146" actId="403"/>
        <pc:sldMkLst>
          <pc:docMk/>
          <pc:sldMk cId="0" sldId="261"/>
        </pc:sldMkLst>
        <pc:spChg chg="del">
          <ac:chgData name="Nehad Mohamed Abdel Rahman Ibrahim" userId="ad9dd084-3aea-419a-91bb-77d0ee482146" providerId="ADAL" clId="{9F20476B-1B55-444D-AC4A-5D00E4E7549C}" dt="2024-03-24T19:43:53.220" v="135" actId="478"/>
          <ac:spMkLst>
            <pc:docMk/>
            <pc:sldMk cId="0" sldId="261"/>
            <ac:spMk id="2" creationId="{00000000-0000-0000-0000-000000000000}"/>
          </ac:spMkLst>
        </pc:spChg>
        <pc:spChg chg="del topLvl">
          <ac:chgData name="Nehad Mohamed Abdel Rahman Ibrahim" userId="ad9dd084-3aea-419a-91bb-77d0ee482146" providerId="ADAL" clId="{9F20476B-1B55-444D-AC4A-5D00E4E7549C}" dt="2024-03-24T19:43:59.536" v="138" actId="478"/>
          <ac:spMkLst>
            <pc:docMk/>
            <pc:sldMk cId="0" sldId="261"/>
            <ac:spMk id="5" creationId="{00000000-0000-0000-0000-000000000000}"/>
          </ac:spMkLst>
        </pc:spChg>
        <pc:spChg chg="del topLvl">
          <ac:chgData name="Nehad Mohamed Abdel Rahman Ibrahim" userId="ad9dd084-3aea-419a-91bb-77d0ee482146" providerId="ADAL" clId="{9F20476B-1B55-444D-AC4A-5D00E4E7549C}" dt="2024-03-24T19:44:01.985" v="139" actId="478"/>
          <ac:spMkLst>
            <pc:docMk/>
            <pc:sldMk cId="0" sldId="261"/>
            <ac:spMk id="6" creationId="{00000000-0000-0000-0000-000000000000}"/>
          </ac:spMkLst>
        </pc:spChg>
        <pc:spChg chg="mod">
          <ac:chgData name="Nehad Mohamed Abdel Rahman Ibrahim" userId="ad9dd084-3aea-419a-91bb-77d0ee482146" providerId="ADAL" clId="{9F20476B-1B55-444D-AC4A-5D00E4E7549C}" dt="2024-03-24T19:35:47.801" v="94" actId="14100"/>
          <ac:spMkLst>
            <pc:docMk/>
            <pc:sldMk cId="0" sldId="261"/>
            <ac:spMk id="30" creationId="{00000000-0000-0000-0000-000000000000}"/>
          </ac:spMkLst>
        </pc:spChg>
        <pc:spChg chg="add del">
          <ac:chgData name="Nehad Mohamed Abdel Rahman Ibrahim" userId="ad9dd084-3aea-419a-91bb-77d0ee482146" providerId="ADAL" clId="{9F20476B-1B55-444D-AC4A-5D00E4E7549C}" dt="2024-03-24T19:44:07.022" v="141" actId="478"/>
          <ac:spMkLst>
            <pc:docMk/>
            <pc:sldMk cId="0" sldId="261"/>
            <ac:spMk id="32" creationId="{00000000-0000-0000-0000-000000000000}"/>
          </ac:spMkLst>
        </pc:spChg>
        <pc:spChg chg="del">
          <ac:chgData name="Nehad Mohamed Abdel Rahman Ibrahim" userId="ad9dd084-3aea-419a-91bb-77d0ee482146" providerId="ADAL" clId="{9F20476B-1B55-444D-AC4A-5D00E4E7549C}" dt="2024-03-24T19:44:11.858" v="142" actId="478"/>
          <ac:spMkLst>
            <pc:docMk/>
            <pc:sldMk cId="0" sldId="261"/>
            <ac:spMk id="34" creationId="{00000000-0000-0000-0000-000000000000}"/>
          </ac:spMkLst>
        </pc:spChg>
        <pc:spChg chg="mod">
          <ac:chgData name="Nehad Mohamed Abdel Rahman Ibrahim" userId="ad9dd084-3aea-419a-91bb-77d0ee482146" providerId="ADAL" clId="{9F20476B-1B55-444D-AC4A-5D00E4E7549C}" dt="2024-03-24T19:34:44.133" v="89"/>
          <ac:spMkLst>
            <pc:docMk/>
            <pc:sldMk cId="0" sldId="261"/>
            <ac:spMk id="35" creationId="{5DD410D6-976D-1B89-8E44-7C0449E76FED}"/>
          </ac:spMkLst>
        </pc:spChg>
        <pc:spChg chg="mod">
          <ac:chgData name="Nehad Mohamed Abdel Rahman Ibrahim" userId="ad9dd084-3aea-419a-91bb-77d0ee482146" providerId="ADAL" clId="{9F20476B-1B55-444D-AC4A-5D00E4E7549C}" dt="2024-03-24T19:44:15.432" v="146" actId="403"/>
          <ac:spMkLst>
            <pc:docMk/>
            <pc:sldMk cId="0" sldId="261"/>
            <ac:spMk id="38" creationId="{A54F5683-0065-06A6-7BD0-7C86C329DE65}"/>
          </ac:spMkLst>
        </pc:spChg>
        <pc:grpChg chg="add del mod">
          <ac:chgData name="Nehad Mohamed Abdel Rahman Ibrahim" userId="ad9dd084-3aea-419a-91bb-77d0ee482146" providerId="ADAL" clId="{9F20476B-1B55-444D-AC4A-5D00E4E7549C}" dt="2024-03-24T19:43:59.536" v="138" actId="478"/>
          <ac:grpSpMkLst>
            <pc:docMk/>
            <pc:sldMk cId="0" sldId="261"/>
            <ac:grpSpMk id="4" creationId="{00000000-0000-0000-0000-000000000000}"/>
          </ac:grpSpMkLst>
        </pc:grpChg>
      </pc:sldChg>
      <pc:sldChg chg="delSp modSp mod">
        <pc:chgData name="Nehad Mohamed Abdel Rahman Ibrahim" userId="ad9dd084-3aea-419a-91bb-77d0ee482146" providerId="ADAL" clId="{9F20476B-1B55-444D-AC4A-5D00E4E7549C}" dt="2024-03-24T19:44:45.139" v="157" actId="404"/>
        <pc:sldMkLst>
          <pc:docMk/>
          <pc:sldMk cId="0" sldId="262"/>
        </pc:sldMkLst>
        <pc:spChg chg="del">
          <ac:chgData name="Nehad Mohamed Abdel Rahman Ibrahim" userId="ad9dd084-3aea-419a-91bb-77d0ee482146" providerId="ADAL" clId="{9F20476B-1B55-444D-AC4A-5D00E4E7549C}" dt="2024-03-24T19:44:33.421" v="150" actId="478"/>
          <ac:spMkLst>
            <pc:docMk/>
            <pc:sldMk cId="0" sldId="262"/>
            <ac:spMk id="2" creationId="{00000000-0000-0000-0000-000000000000}"/>
          </ac:spMkLst>
        </pc:spChg>
        <pc:spChg chg="mod">
          <ac:chgData name="Nehad Mohamed Abdel Rahman Ibrahim" userId="ad9dd084-3aea-419a-91bb-77d0ee482146" providerId="ADAL" clId="{9F20476B-1B55-444D-AC4A-5D00E4E7549C}" dt="2024-03-24T19:35:55.903" v="96" actId="14100"/>
          <ac:spMkLst>
            <pc:docMk/>
            <pc:sldMk cId="0" sldId="262"/>
            <ac:spMk id="8" creationId="{00000000-0000-0000-0000-000000000000}"/>
          </ac:spMkLst>
        </pc:spChg>
        <pc:spChg chg="mod">
          <ac:chgData name="Nehad Mohamed Abdel Rahman Ibrahim" userId="ad9dd084-3aea-419a-91bb-77d0ee482146" providerId="ADAL" clId="{9F20476B-1B55-444D-AC4A-5D00E4E7549C}" dt="2024-03-24T19:44:25.716" v="148" actId="6549"/>
          <ac:spMkLst>
            <pc:docMk/>
            <pc:sldMk cId="0" sldId="262"/>
            <ac:spMk id="10" creationId="{00000000-0000-0000-0000-000000000000}"/>
          </ac:spMkLst>
        </pc:spChg>
        <pc:spChg chg="del">
          <ac:chgData name="Nehad Mohamed Abdel Rahman Ibrahim" userId="ad9dd084-3aea-419a-91bb-77d0ee482146" providerId="ADAL" clId="{9F20476B-1B55-444D-AC4A-5D00E4E7549C}" dt="2024-03-24T19:44:37.291" v="151" actId="478"/>
          <ac:spMkLst>
            <pc:docMk/>
            <pc:sldMk cId="0" sldId="262"/>
            <ac:spMk id="11" creationId="{00000000-0000-0000-0000-000000000000}"/>
          </ac:spMkLst>
        </pc:spChg>
        <pc:spChg chg="mod">
          <ac:chgData name="Nehad Mohamed Abdel Rahman Ibrahim" userId="ad9dd084-3aea-419a-91bb-77d0ee482146" providerId="ADAL" clId="{9F20476B-1B55-444D-AC4A-5D00E4E7549C}" dt="2024-03-24T19:34:44.133" v="89"/>
          <ac:spMkLst>
            <pc:docMk/>
            <pc:sldMk cId="0" sldId="262"/>
            <ac:spMk id="12" creationId="{35452ADE-CEC3-3A6A-0475-61FF536A5F33}"/>
          </ac:spMkLst>
        </pc:spChg>
        <pc:spChg chg="mod">
          <ac:chgData name="Nehad Mohamed Abdel Rahman Ibrahim" userId="ad9dd084-3aea-419a-91bb-77d0ee482146" providerId="ADAL" clId="{9F20476B-1B55-444D-AC4A-5D00E4E7549C}" dt="2024-03-24T19:44:45.139" v="157" actId="404"/>
          <ac:spMkLst>
            <pc:docMk/>
            <pc:sldMk cId="0" sldId="262"/>
            <ac:spMk id="15" creationId="{FFACE021-E27F-F1D9-1962-567ADF867C88}"/>
          </ac:spMkLst>
        </pc:spChg>
        <pc:grpChg chg="del">
          <ac:chgData name="Nehad Mohamed Abdel Rahman Ibrahim" userId="ad9dd084-3aea-419a-91bb-77d0ee482146" providerId="ADAL" clId="{9F20476B-1B55-444D-AC4A-5D00E4E7549C}" dt="2024-03-24T19:44:28.976" v="149" actId="478"/>
          <ac:grpSpMkLst>
            <pc:docMk/>
            <pc:sldMk cId="0" sldId="262"/>
            <ac:grpSpMk id="4" creationId="{00000000-0000-0000-0000-000000000000}"/>
          </ac:grpSpMkLst>
        </pc:grpChg>
      </pc:sldChg>
      <pc:sldChg chg="delSp modSp mod">
        <pc:chgData name="Nehad Mohamed Abdel Rahman Ibrahim" userId="ad9dd084-3aea-419a-91bb-77d0ee482146" providerId="ADAL" clId="{9F20476B-1B55-444D-AC4A-5D00E4E7549C}" dt="2024-03-24T19:45:08.143" v="159" actId="478"/>
        <pc:sldMkLst>
          <pc:docMk/>
          <pc:sldMk cId="0" sldId="263"/>
        </pc:sldMkLst>
        <pc:spChg chg="mod">
          <ac:chgData name="Nehad Mohamed Abdel Rahman Ibrahim" userId="ad9dd084-3aea-419a-91bb-77d0ee482146" providerId="ADAL" clId="{9F20476B-1B55-444D-AC4A-5D00E4E7549C}" dt="2024-03-24T19:36:02.655" v="97" actId="14100"/>
          <ac:spMkLst>
            <pc:docMk/>
            <pc:sldMk cId="0" sldId="263"/>
            <ac:spMk id="2" creationId="{00000000-0000-0000-0000-000000000000}"/>
          </ac:spMkLst>
        </pc:spChg>
        <pc:spChg chg="del">
          <ac:chgData name="Nehad Mohamed Abdel Rahman Ibrahim" userId="ad9dd084-3aea-419a-91bb-77d0ee482146" providerId="ADAL" clId="{9F20476B-1B55-444D-AC4A-5D00E4E7549C}" dt="2024-03-24T19:45:08.143" v="159" actId="478"/>
          <ac:spMkLst>
            <pc:docMk/>
            <pc:sldMk cId="0" sldId="263"/>
            <ac:spMk id="8" creationId="{00000000-0000-0000-0000-000000000000}"/>
          </ac:spMkLst>
        </pc:spChg>
        <pc:spChg chg="mod">
          <ac:chgData name="Nehad Mohamed Abdel Rahman Ibrahim" userId="ad9dd084-3aea-419a-91bb-77d0ee482146" providerId="ADAL" clId="{9F20476B-1B55-444D-AC4A-5D00E4E7549C}" dt="2024-03-24T19:34:44.133" v="89"/>
          <ac:spMkLst>
            <pc:docMk/>
            <pc:sldMk cId="0" sldId="263"/>
            <ac:spMk id="9" creationId="{D57C2F07-5019-77DE-F5B0-929ABFEBBD07}"/>
          </ac:spMkLst>
        </pc:spChg>
        <pc:grpChg chg="del">
          <ac:chgData name="Nehad Mohamed Abdel Rahman Ibrahim" userId="ad9dd084-3aea-419a-91bb-77d0ee482146" providerId="ADAL" clId="{9F20476B-1B55-444D-AC4A-5D00E4E7549C}" dt="2024-03-24T19:45:05.225" v="158" actId="478"/>
          <ac:grpSpMkLst>
            <pc:docMk/>
            <pc:sldMk cId="0" sldId="263"/>
            <ac:grpSpMk id="4" creationId="{00000000-0000-0000-0000-000000000000}"/>
          </ac:grpSpMkLst>
        </pc:grpChg>
      </pc:sldChg>
      <pc:sldChg chg="delSp modSp mod">
        <pc:chgData name="Nehad Mohamed Abdel Rahman Ibrahim" userId="ad9dd084-3aea-419a-91bb-77d0ee482146" providerId="ADAL" clId="{9F20476B-1B55-444D-AC4A-5D00E4E7549C}" dt="2024-03-24T19:45:16.042" v="161" actId="478"/>
        <pc:sldMkLst>
          <pc:docMk/>
          <pc:sldMk cId="0" sldId="264"/>
        </pc:sldMkLst>
        <pc:spChg chg="mod">
          <ac:chgData name="Nehad Mohamed Abdel Rahman Ibrahim" userId="ad9dd084-3aea-419a-91bb-77d0ee482146" providerId="ADAL" clId="{9F20476B-1B55-444D-AC4A-5D00E4E7549C}" dt="2024-03-24T19:36:07.585" v="98" actId="14100"/>
          <ac:spMkLst>
            <pc:docMk/>
            <pc:sldMk cId="0" sldId="264"/>
            <ac:spMk id="2" creationId="{00000000-0000-0000-0000-000000000000}"/>
          </ac:spMkLst>
        </pc:spChg>
        <pc:spChg chg="del">
          <ac:chgData name="Nehad Mohamed Abdel Rahman Ibrahim" userId="ad9dd084-3aea-419a-91bb-77d0ee482146" providerId="ADAL" clId="{9F20476B-1B55-444D-AC4A-5D00E4E7549C}" dt="2024-03-24T19:45:16.042" v="161" actId="478"/>
          <ac:spMkLst>
            <pc:docMk/>
            <pc:sldMk cId="0" sldId="264"/>
            <ac:spMk id="8" creationId="{00000000-0000-0000-0000-000000000000}"/>
          </ac:spMkLst>
        </pc:spChg>
        <pc:spChg chg="mod">
          <ac:chgData name="Nehad Mohamed Abdel Rahman Ibrahim" userId="ad9dd084-3aea-419a-91bb-77d0ee482146" providerId="ADAL" clId="{9F20476B-1B55-444D-AC4A-5D00E4E7549C}" dt="2024-03-24T19:34:44.133" v="89"/>
          <ac:spMkLst>
            <pc:docMk/>
            <pc:sldMk cId="0" sldId="264"/>
            <ac:spMk id="9" creationId="{EAA39EA1-D54A-2441-6237-5376BDBA1E3A}"/>
          </ac:spMkLst>
        </pc:spChg>
        <pc:grpChg chg="del">
          <ac:chgData name="Nehad Mohamed Abdel Rahman Ibrahim" userId="ad9dd084-3aea-419a-91bb-77d0ee482146" providerId="ADAL" clId="{9F20476B-1B55-444D-AC4A-5D00E4E7549C}" dt="2024-03-24T19:45:11.994" v="160" actId="478"/>
          <ac:grpSpMkLst>
            <pc:docMk/>
            <pc:sldMk cId="0" sldId="264"/>
            <ac:grpSpMk id="4" creationId="{00000000-0000-0000-0000-000000000000}"/>
          </ac:grpSpMkLst>
        </pc:grpChg>
      </pc:sldChg>
      <pc:sldChg chg="add del">
        <pc:chgData name="Nehad Mohamed Abdel Rahman Ibrahim" userId="ad9dd084-3aea-419a-91bb-77d0ee482146" providerId="ADAL" clId="{9F20476B-1B55-444D-AC4A-5D00E4E7549C}" dt="2024-03-24T19:07:43.080" v="9" actId="47"/>
        <pc:sldMkLst>
          <pc:docMk/>
          <pc:sldMk cId="0" sldId="265"/>
        </pc:sldMkLst>
      </pc:sldChg>
      <pc:sldChg chg="add del">
        <pc:chgData name="Nehad Mohamed Abdel Rahman Ibrahim" userId="ad9dd084-3aea-419a-91bb-77d0ee482146" providerId="ADAL" clId="{9F20476B-1B55-444D-AC4A-5D00E4E7549C}" dt="2024-03-24T19:07:43.080" v="9" actId="47"/>
        <pc:sldMkLst>
          <pc:docMk/>
          <pc:sldMk cId="0" sldId="266"/>
        </pc:sldMkLst>
      </pc:sldChg>
      <pc:sldChg chg="add del">
        <pc:chgData name="Nehad Mohamed Abdel Rahman Ibrahim" userId="ad9dd084-3aea-419a-91bb-77d0ee482146" providerId="ADAL" clId="{9F20476B-1B55-444D-AC4A-5D00E4E7549C}" dt="2024-03-24T19:07:43.080" v="9" actId="47"/>
        <pc:sldMkLst>
          <pc:docMk/>
          <pc:sldMk cId="0" sldId="267"/>
        </pc:sldMkLst>
      </pc:sldChg>
      <pc:sldChg chg="add del">
        <pc:chgData name="Nehad Mohamed Abdel Rahman Ibrahim" userId="ad9dd084-3aea-419a-91bb-77d0ee482146" providerId="ADAL" clId="{9F20476B-1B55-444D-AC4A-5D00E4E7549C}" dt="2024-03-24T19:07:43.080" v="9" actId="47"/>
        <pc:sldMkLst>
          <pc:docMk/>
          <pc:sldMk cId="0" sldId="268"/>
        </pc:sldMkLst>
      </pc:sldChg>
      <pc:sldChg chg="add del">
        <pc:chgData name="Nehad Mohamed Abdel Rahman Ibrahim" userId="ad9dd084-3aea-419a-91bb-77d0ee482146" providerId="ADAL" clId="{9F20476B-1B55-444D-AC4A-5D00E4E7549C}" dt="2024-03-24T19:07:43.080" v="9" actId="47"/>
        <pc:sldMkLst>
          <pc:docMk/>
          <pc:sldMk cId="0" sldId="269"/>
        </pc:sldMkLst>
      </pc:sldChg>
      <pc:sldChg chg="add del">
        <pc:chgData name="Nehad Mohamed Abdel Rahman Ibrahim" userId="ad9dd084-3aea-419a-91bb-77d0ee482146" providerId="ADAL" clId="{9F20476B-1B55-444D-AC4A-5D00E4E7549C}" dt="2024-03-24T19:07:43.080" v="9" actId="47"/>
        <pc:sldMkLst>
          <pc:docMk/>
          <pc:sldMk cId="0" sldId="270"/>
        </pc:sldMkLst>
      </pc:sldChg>
      <pc:sldChg chg="add del">
        <pc:chgData name="Nehad Mohamed Abdel Rahman Ibrahim" userId="ad9dd084-3aea-419a-91bb-77d0ee482146" providerId="ADAL" clId="{9F20476B-1B55-444D-AC4A-5D00E4E7549C}" dt="2024-03-24T19:07:43.080" v="9" actId="47"/>
        <pc:sldMkLst>
          <pc:docMk/>
          <pc:sldMk cId="0" sldId="271"/>
        </pc:sldMkLst>
      </pc:sldChg>
      <pc:sldChg chg="add del">
        <pc:chgData name="Nehad Mohamed Abdel Rahman Ibrahim" userId="ad9dd084-3aea-419a-91bb-77d0ee482146" providerId="ADAL" clId="{9F20476B-1B55-444D-AC4A-5D00E4E7549C}" dt="2024-03-24T19:07:43.080" v="9" actId="47"/>
        <pc:sldMkLst>
          <pc:docMk/>
          <pc:sldMk cId="0" sldId="272"/>
        </pc:sldMkLst>
      </pc:sldChg>
      <pc:sldChg chg="add del">
        <pc:chgData name="Nehad Mohamed Abdel Rahman Ibrahim" userId="ad9dd084-3aea-419a-91bb-77d0ee482146" providerId="ADAL" clId="{9F20476B-1B55-444D-AC4A-5D00E4E7549C}" dt="2024-03-24T19:07:43.080" v="9" actId="47"/>
        <pc:sldMkLst>
          <pc:docMk/>
          <pc:sldMk cId="0" sldId="273"/>
        </pc:sldMkLst>
      </pc:sldChg>
      <pc:sldChg chg="add del">
        <pc:chgData name="Nehad Mohamed Abdel Rahman Ibrahim" userId="ad9dd084-3aea-419a-91bb-77d0ee482146" providerId="ADAL" clId="{9F20476B-1B55-444D-AC4A-5D00E4E7549C}" dt="2024-03-24T19:07:43.080" v="9" actId="47"/>
        <pc:sldMkLst>
          <pc:docMk/>
          <pc:sldMk cId="0" sldId="274"/>
        </pc:sldMkLst>
      </pc:sldChg>
      <pc:sldChg chg="add del">
        <pc:chgData name="Nehad Mohamed Abdel Rahman Ibrahim" userId="ad9dd084-3aea-419a-91bb-77d0ee482146" providerId="ADAL" clId="{9F20476B-1B55-444D-AC4A-5D00E4E7549C}" dt="2024-03-24T19:07:43.080" v="9" actId="47"/>
        <pc:sldMkLst>
          <pc:docMk/>
          <pc:sldMk cId="0" sldId="275"/>
        </pc:sldMkLst>
      </pc:sldChg>
      <pc:sldChg chg="add del">
        <pc:chgData name="Nehad Mohamed Abdel Rahman Ibrahim" userId="ad9dd084-3aea-419a-91bb-77d0ee482146" providerId="ADAL" clId="{9F20476B-1B55-444D-AC4A-5D00E4E7549C}" dt="2024-03-24T19:07:43.080" v="9" actId="47"/>
        <pc:sldMkLst>
          <pc:docMk/>
          <pc:sldMk cId="0" sldId="276"/>
        </pc:sldMkLst>
      </pc:sldChg>
      <pc:sldChg chg="add del">
        <pc:chgData name="Nehad Mohamed Abdel Rahman Ibrahim" userId="ad9dd084-3aea-419a-91bb-77d0ee482146" providerId="ADAL" clId="{9F20476B-1B55-444D-AC4A-5D00E4E7549C}" dt="2024-03-24T19:07:43.080" v="9" actId="47"/>
        <pc:sldMkLst>
          <pc:docMk/>
          <pc:sldMk cId="0" sldId="277"/>
        </pc:sldMkLst>
      </pc:sldChg>
      <pc:sldChg chg="add del">
        <pc:chgData name="Nehad Mohamed Abdel Rahman Ibrahim" userId="ad9dd084-3aea-419a-91bb-77d0ee482146" providerId="ADAL" clId="{9F20476B-1B55-444D-AC4A-5D00E4E7549C}" dt="2024-03-24T19:07:43.080" v="9" actId="47"/>
        <pc:sldMkLst>
          <pc:docMk/>
          <pc:sldMk cId="0" sldId="278"/>
        </pc:sldMkLst>
      </pc:sldChg>
      <pc:sldChg chg="addSp delSp modSp mod setBg setFolMasterObjs">
        <pc:chgData name="Nehad Mohamed Abdel Rahman Ibrahim" userId="ad9dd084-3aea-419a-91bb-77d0ee482146" providerId="ADAL" clId="{9F20476B-1B55-444D-AC4A-5D00E4E7549C}" dt="2024-03-24T19:45:31.550" v="167" actId="1076"/>
        <pc:sldMkLst>
          <pc:docMk/>
          <pc:sldMk cId="0" sldId="279"/>
        </pc:sldMkLst>
        <pc:spChg chg="del">
          <ac:chgData name="Nehad Mohamed Abdel Rahman Ibrahim" userId="ad9dd084-3aea-419a-91bb-77d0ee482146" providerId="ADAL" clId="{9F20476B-1B55-444D-AC4A-5D00E4E7549C}" dt="2024-03-24T19:30:43.776" v="28" actId="478"/>
          <ac:spMkLst>
            <pc:docMk/>
            <pc:sldMk cId="0" sldId="279"/>
            <ac:spMk id="2" creationId="{00000000-0000-0000-0000-000000000000}"/>
          </ac:spMkLst>
        </pc:spChg>
        <pc:spChg chg="del mod">
          <ac:chgData name="Nehad Mohamed Abdel Rahman Ibrahim" userId="ad9dd084-3aea-419a-91bb-77d0ee482146" providerId="ADAL" clId="{9F20476B-1B55-444D-AC4A-5D00E4E7549C}" dt="2024-03-24T19:45:21.413" v="163" actId="478"/>
          <ac:spMkLst>
            <pc:docMk/>
            <pc:sldMk cId="0" sldId="279"/>
            <ac:spMk id="4" creationId="{00000000-0000-0000-0000-000000000000}"/>
          </ac:spMkLst>
        </pc:spChg>
        <pc:spChg chg="del mod">
          <ac:chgData name="Nehad Mohamed Abdel Rahman Ibrahim" userId="ad9dd084-3aea-419a-91bb-77d0ee482146" providerId="ADAL" clId="{9F20476B-1B55-444D-AC4A-5D00E4E7549C}" dt="2024-03-24T19:30:45.977" v="29" actId="478"/>
          <ac:spMkLst>
            <pc:docMk/>
            <pc:sldMk cId="0" sldId="279"/>
            <ac:spMk id="5" creationId="{00000000-0000-0000-0000-000000000000}"/>
          </ac:spMkLst>
        </pc:spChg>
        <pc:spChg chg="add del mod">
          <ac:chgData name="Nehad Mohamed Abdel Rahman Ibrahim" userId="ad9dd084-3aea-419a-91bb-77d0ee482146" providerId="ADAL" clId="{9F20476B-1B55-444D-AC4A-5D00E4E7549C}" dt="2024-03-24T19:36:38.647" v="107" actId="478"/>
          <ac:spMkLst>
            <pc:docMk/>
            <pc:sldMk cId="0" sldId="279"/>
            <ac:spMk id="5" creationId="{7712D631-7893-6F7A-6E1A-9F51D3094BEC}"/>
          </ac:spMkLst>
        </pc:spChg>
        <pc:spChg chg="add del mod">
          <ac:chgData name="Nehad Mohamed Abdel Rahman Ibrahim" userId="ad9dd084-3aea-419a-91bb-77d0ee482146" providerId="ADAL" clId="{9F20476B-1B55-444D-AC4A-5D00E4E7549C}" dt="2024-03-24T19:36:36.531" v="106" actId="478"/>
          <ac:spMkLst>
            <pc:docMk/>
            <pc:sldMk cId="0" sldId="279"/>
            <ac:spMk id="6" creationId="{D9D98BC5-E2A3-2DB5-B53B-6A9F505F7622}"/>
          </ac:spMkLst>
        </pc:spChg>
        <pc:spChg chg="add mod">
          <ac:chgData name="Nehad Mohamed Abdel Rahman Ibrahim" userId="ad9dd084-3aea-419a-91bb-77d0ee482146" providerId="ADAL" clId="{9F20476B-1B55-444D-AC4A-5D00E4E7549C}" dt="2024-03-24T19:36:17.865" v="102"/>
          <ac:spMkLst>
            <pc:docMk/>
            <pc:sldMk cId="0" sldId="279"/>
            <ac:spMk id="7" creationId="{69E3C219-2B43-F6C3-6A5F-46AF0D463223}"/>
          </ac:spMkLst>
        </pc:spChg>
        <pc:spChg chg="add mod">
          <ac:chgData name="Nehad Mohamed Abdel Rahman Ibrahim" userId="ad9dd084-3aea-419a-91bb-77d0ee482146" providerId="ADAL" clId="{9F20476B-1B55-444D-AC4A-5D00E4E7549C}" dt="2024-03-24T19:36:29.531" v="105" actId="14100"/>
          <ac:spMkLst>
            <pc:docMk/>
            <pc:sldMk cId="0" sldId="279"/>
            <ac:spMk id="8" creationId="{7E067392-6BC1-6235-A10A-00B9DD1206BD}"/>
          </ac:spMkLst>
        </pc:spChg>
        <pc:spChg chg="del mod">
          <ac:chgData name="Nehad Mohamed Abdel Rahman Ibrahim" userId="ad9dd084-3aea-419a-91bb-77d0ee482146" providerId="ADAL" clId="{9F20476B-1B55-444D-AC4A-5D00E4E7549C}" dt="2024-03-24T19:45:20.448" v="162" actId="478"/>
          <ac:spMkLst>
            <pc:docMk/>
            <pc:sldMk cId="0" sldId="279"/>
            <ac:spMk id="9" creationId="{00000000-0000-0000-0000-000000000000}"/>
          </ac:spMkLst>
        </pc:spChg>
        <pc:spChg chg="add del mod replId">
          <ac:chgData name="Nehad Mohamed Abdel Rahman Ibrahim" userId="ad9dd084-3aea-419a-91bb-77d0ee482146" providerId="ADAL" clId="{9F20476B-1B55-444D-AC4A-5D00E4E7549C}" dt="2024-03-24T19:34:44.133" v="89"/>
          <ac:spMkLst>
            <pc:docMk/>
            <pc:sldMk cId="0" sldId="279"/>
            <ac:spMk id="10" creationId="{00000000-0000-0000-0000-000000000000}"/>
          </ac:spMkLst>
        </pc:spChg>
        <pc:spChg chg="add del mod">
          <ac:chgData name="Nehad Mohamed Abdel Rahman Ibrahim" userId="ad9dd084-3aea-419a-91bb-77d0ee482146" providerId="ADAL" clId="{9F20476B-1B55-444D-AC4A-5D00E4E7549C}" dt="2024-03-24T19:36:15.683" v="101" actId="478"/>
          <ac:spMkLst>
            <pc:docMk/>
            <pc:sldMk cId="0" sldId="279"/>
            <ac:spMk id="12" creationId="{E770A4E0-3EE5-BE56-1B0E-464C09DBD9B0}"/>
          </ac:spMkLst>
        </pc:spChg>
        <pc:spChg chg="add del mod">
          <ac:chgData name="Nehad Mohamed Abdel Rahman Ibrahim" userId="ad9dd084-3aea-419a-91bb-77d0ee482146" providerId="ADAL" clId="{9F20476B-1B55-444D-AC4A-5D00E4E7549C}" dt="2024-03-24T19:33:40.354" v="86" actId="22"/>
          <ac:spMkLst>
            <pc:docMk/>
            <pc:sldMk cId="0" sldId="279"/>
            <ac:spMk id="14" creationId="{7E067392-6BC1-6235-A10A-00B9DD1206BD}"/>
          </ac:spMkLst>
        </pc:spChg>
        <pc:spChg chg="mod">
          <ac:chgData name="Nehad Mohamed Abdel Rahman Ibrahim" userId="ad9dd084-3aea-419a-91bb-77d0ee482146" providerId="ADAL" clId="{9F20476B-1B55-444D-AC4A-5D00E4E7549C}" dt="2024-03-24T19:45:31.550" v="167" actId="1076"/>
          <ac:spMkLst>
            <pc:docMk/>
            <pc:sldMk cId="0" sldId="279"/>
            <ac:spMk id="15" creationId="{4D5B3575-C611-5648-0313-799EAA182709}"/>
          </ac:spMkLst>
        </pc:spChg>
        <pc:spChg chg="add del">
          <ac:chgData name="Nehad Mohamed Abdel Rahman Ibrahim" userId="ad9dd084-3aea-419a-91bb-77d0ee482146" providerId="ADAL" clId="{9F20476B-1B55-444D-AC4A-5D00E4E7549C}" dt="2024-03-24T19:31:09.818" v="34" actId="26606"/>
          <ac:spMkLst>
            <pc:docMk/>
            <pc:sldMk cId="0" sldId="279"/>
            <ac:spMk id="17" creationId="{23E3CED3-8830-45C9-8D6C-F4ECADD4F114}"/>
          </ac:spMkLst>
        </pc:spChg>
        <pc:spChg chg="add del">
          <ac:chgData name="Nehad Mohamed Abdel Rahman Ibrahim" userId="ad9dd084-3aea-419a-91bb-77d0ee482146" providerId="ADAL" clId="{9F20476B-1B55-444D-AC4A-5D00E4E7549C}" dt="2024-03-24T19:31:09.818" v="34" actId="26606"/>
          <ac:spMkLst>
            <pc:docMk/>
            <pc:sldMk cId="0" sldId="279"/>
            <ac:spMk id="19" creationId="{66F2D62A-C66C-42DF-8C05-99B0B1A8BED0}"/>
          </ac:spMkLst>
        </pc:spChg>
        <pc:spChg chg="add del">
          <ac:chgData name="Nehad Mohamed Abdel Rahman Ibrahim" userId="ad9dd084-3aea-419a-91bb-77d0ee482146" providerId="ADAL" clId="{9F20476B-1B55-444D-AC4A-5D00E4E7549C}" dt="2024-03-24T19:31:11.537" v="37" actId="26606"/>
          <ac:spMkLst>
            <pc:docMk/>
            <pc:sldMk cId="0" sldId="279"/>
            <ac:spMk id="26" creationId="{DEB4B82D-A989-40D8-A457-F1D9C0345509}"/>
          </ac:spMkLst>
        </pc:spChg>
        <pc:grpChg chg="del">
          <ac:chgData name="Nehad Mohamed Abdel Rahman Ibrahim" userId="ad9dd084-3aea-419a-91bb-77d0ee482146" providerId="ADAL" clId="{9F20476B-1B55-444D-AC4A-5D00E4E7549C}" dt="2024-03-24T19:30:49.410" v="30" actId="478"/>
          <ac:grpSpMkLst>
            <pc:docMk/>
            <pc:sldMk cId="0" sldId="279"/>
            <ac:grpSpMk id="6" creationId="{00000000-0000-0000-0000-000000000000}"/>
          </ac:grpSpMkLst>
        </pc:grpChg>
        <pc:grpChg chg="add del">
          <ac:chgData name="Nehad Mohamed Abdel Rahman Ibrahim" userId="ad9dd084-3aea-419a-91bb-77d0ee482146" providerId="ADAL" clId="{9F20476B-1B55-444D-AC4A-5D00E4E7549C}" dt="2024-03-24T19:31:11.537" v="37" actId="26606"/>
          <ac:grpSpMkLst>
            <pc:docMk/>
            <pc:sldMk cId="0" sldId="279"/>
            <ac:grpSpMk id="21" creationId="{67034349-EB95-4DEC-941A-A5BEB23CCC1B}"/>
          </ac:grpSpMkLst>
        </pc:grpChg>
        <pc:graphicFrameChg chg="add mod">
          <ac:chgData name="Nehad Mohamed Abdel Rahman Ibrahim" userId="ad9dd084-3aea-419a-91bb-77d0ee482146" providerId="ADAL" clId="{9F20476B-1B55-444D-AC4A-5D00E4E7549C}" dt="2024-03-24T19:36:17.865" v="102"/>
          <ac:graphicFrameMkLst>
            <pc:docMk/>
            <pc:sldMk cId="0" sldId="279"/>
            <ac:graphicFrameMk id="11" creationId="{A119DCF8-734A-F976-A357-F7B38D0D6C82}"/>
          </ac:graphicFrameMkLst>
        </pc:graphicFrameChg>
        <pc:graphicFrameChg chg="add del">
          <ac:chgData name="Nehad Mohamed Abdel Rahman Ibrahim" userId="ad9dd084-3aea-419a-91bb-77d0ee482146" providerId="ADAL" clId="{9F20476B-1B55-444D-AC4A-5D00E4E7549C}" dt="2024-03-24T19:33:31.935" v="69" actId="26606"/>
          <ac:graphicFrameMkLst>
            <pc:docMk/>
            <pc:sldMk cId="0" sldId="279"/>
            <ac:graphicFrameMk id="16" creationId="{A119DCF8-734A-F976-A357-F7B38D0D6C82}"/>
          </ac:graphicFrameMkLst>
        </pc:graphicFrameChg>
        <pc:picChg chg="add del mod">
          <ac:chgData name="Nehad Mohamed Abdel Rahman Ibrahim" userId="ad9dd084-3aea-419a-91bb-77d0ee482146" providerId="ADAL" clId="{9F20476B-1B55-444D-AC4A-5D00E4E7549C}" dt="2024-03-24T19:36:26.753" v="104" actId="478"/>
          <ac:picMkLst>
            <pc:docMk/>
            <pc:sldMk cId="0" sldId="279"/>
            <ac:picMk id="2" creationId="{12068800-BFAD-EDEB-2F64-DC85E141BF7A}"/>
          </ac:picMkLst>
        </pc:picChg>
        <pc:picChg chg="del mod">
          <ac:chgData name="Nehad Mohamed Abdel Rahman Ibrahim" userId="ad9dd084-3aea-419a-91bb-77d0ee482146" providerId="ADAL" clId="{9F20476B-1B55-444D-AC4A-5D00E4E7549C}" dt="2024-03-24T19:36:25.932" v="103" actId="478"/>
          <ac:picMkLst>
            <pc:docMk/>
            <pc:sldMk cId="0" sldId="279"/>
            <ac:picMk id="3" creationId="{00000000-0000-0000-0000-000000000000}"/>
          </ac:picMkLst>
        </pc:picChg>
        <pc:picChg chg="add del">
          <ac:chgData name="Nehad Mohamed Abdel Rahman Ibrahim" userId="ad9dd084-3aea-419a-91bb-77d0ee482146" providerId="ADAL" clId="{9F20476B-1B55-444D-AC4A-5D00E4E7549C}" dt="2024-03-24T19:31:11.537" v="37" actId="26606"/>
          <ac:picMkLst>
            <pc:docMk/>
            <pc:sldMk cId="0" sldId="279"/>
            <ac:picMk id="27" creationId="{14E99EC7-4ECA-46FD-A4EE-C28A8AC67373}"/>
          </ac:picMkLst>
        </pc:picChg>
      </pc:sldChg>
      <pc:sldChg chg="modSp mod">
        <pc:chgData name="Nehad Mohamed Abdel Rahman Ibrahim" userId="ad9dd084-3aea-419a-91bb-77d0ee482146" providerId="ADAL" clId="{9F20476B-1B55-444D-AC4A-5D00E4E7549C}" dt="2024-03-24T19:45:36.890" v="168" actId="14100"/>
        <pc:sldMkLst>
          <pc:docMk/>
          <pc:sldMk cId="0" sldId="280"/>
        </pc:sldMkLst>
        <pc:spChg chg="mod">
          <ac:chgData name="Nehad Mohamed Abdel Rahman Ibrahim" userId="ad9dd084-3aea-419a-91bb-77d0ee482146" providerId="ADAL" clId="{9F20476B-1B55-444D-AC4A-5D00E4E7549C}" dt="2024-03-24T19:45:36.890" v="168" actId="14100"/>
          <ac:spMkLst>
            <pc:docMk/>
            <pc:sldMk cId="0" sldId="280"/>
            <ac:spMk id="3" creationId="{00000000-0000-0000-0000-000000000000}"/>
          </ac:spMkLst>
        </pc:spChg>
        <pc:spChg chg="mod">
          <ac:chgData name="Nehad Mohamed Abdel Rahman Ibrahim" userId="ad9dd084-3aea-419a-91bb-77d0ee482146" providerId="ADAL" clId="{9F20476B-1B55-444D-AC4A-5D00E4E7549C}" dt="2024-03-24T19:28:14.367" v="23" actId="20577"/>
          <ac:spMkLst>
            <pc:docMk/>
            <pc:sldMk cId="0" sldId="280"/>
            <ac:spMk id="4" creationId="{00000000-0000-0000-0000-000000000000}"/>
          </ac:spMkLst>
        </pc:spChg>
        <pc:spChg chg="mod">
          <ac:chgData name="Nehad Mohamed Abdel Rahman Ibrahim" userId="ad9dd084-3aea-419a-91bb-77d0ee482146" providerId="ADAL" clId="{9F20476B-1B55-444D-AC4A-5D00E4E7549C}" dt="2024-03-24T19:34:44.133" v="89"/>
          <ac:spMkLst>
            <pc:docMk/>
            <pc:sldMk cId="0" sldId="280"/>
            <ac:spMk id="5" creationId="{00000000-0000-0000-0000-000000000000}"/>
          </ac:spMkLst>
        </pc:spChg>
      </pc:sldChg>
      <pc:sldChg chg="modSp mod">
        <pc:chgData name="Nehad Mohamed Abdel Rahman Ibrahim" userId="ad9dd084-3aea-419a-91bb-77d0ee482146" providerId="ADAL" clId="{9F20476B-1B55-444D-AC4A-5D00E4E7549C}" dt="2024-03-24T19:45:43.022" v="169" actId="14100"/>
        <pc:sldMkLst>
          <pc:docMk/>
          <pc:sldMk cId="0" sldId="281"/>
        </pc:sldMkLst>
        <pc:spChg chg="mod">
          <ac:chgData name="Nehad Mohamed Abdel Rahman Ibrahim" userId="ad9dd084-3aea-419a-91bb-77d0ee482146" providerId="ADAL" clId="{9F20476B-1B55-444D-AC4A-5D00E4E7549C}" dt="2024-03-24T19:45:43.022" v="169" actId="14100"/>
          <ac:spMkLst>
            <pc:docMk/>
            <pc:sldMk cId="0" sldId="281"/>
            <ac:spMk id="19" creationId="{00000000-0000-0000-0000-000000000000}"/>
          </ac:spMkLst>
        </pc:spChg>
        <pc:spChg chg="mod">
          <ac:chgData name="Nehad Mohamed Abdel Rahman Ibrahim" userId="ad9dd084-3aea-419a-91bb-77d0ee482146" providerId="ADAL" clId="{9F20476B-1B55-444D-AC4A-5D00E4E7549C}" dt="2024-03-24T19:34:44.133" v="89"/>
          <ac:spMkLst>
            <pc:docMk/>
            <pc:sldMk cId="0" sldId="281"/>
            <ac:spMk id="23" creationId="{00000000-0000-0000-0000-000000000000}"/>
          </ac:spMkLst>
        </pc:spChg>
      </pc:sldChg>
      <pc:sldChg chg="modSp mod">
        <pc:chgData name="Nehad Mohamed Abdel Rahman Ibrahim" userId="ad9dd084-3aea-419a-91bb-77d0ee482146" providerId="ADAL" clId="{9F20476B-1B55-444D-AC4A-5D00E4E7549C}" dt="2024-03-24T19:45:48.045" v="170" actId="14100"/>
        <pc:sldMkLst>
          <pc:docMk/>
          <pc:sldMk cId="0" sldId="282"/>
        </pc:sldMkLst>
        <pc:spChg chg="mod">
          <ac:chgData name="Nehad Mohamed Abdel Rahman Ibrahim" userId="ad9dd084-3aea-419a-91bb-77d0ee482146" providerId="ADAL" clId="{9F20476B-1B55-444D-AC4A-5D00E4E7549C}" dt="2024-03-24T19:45:48.045" v="170" actId="14100"/>
          <ac:spMkLst>
            <pc:docMk/>
            <pc:sldMk cId="0" sldId="282"/>
            <ac:spMk id="22" creationId="{00000000-0000-0000-0000-000000000000}"/>
          </ac:spMkLst>
        </pc:spChg>
        <pc:spChg chg="mod">
          <ac:chgData name="Nehad Mohamed Abdel Rahman Ibrahim" userId="ad9dd084-3aea-419a-91bb-77d0ee482146" providerId="ADAL" clId="{9F20476B-1B55-444D-AC4A-5D00E4E7549C}" dt="2024-03-24T19:34:44.133" v="89"/>
          <ac:spMkLst>
            <pc:docMk/>
            <pc:sldMk cId="0" sldId="282"/>
            <ac:spMk id="51" creationId="{939CFB7C-54EE-05DD-B099-842CBF89F925}"/>
          </ac:spMkLst>
        </pc:spChg>
      </pc:sldChg>
      <pc:sldChg chg="addSp delSp modSp mod">
        <pc:chgData name="Nehad Mohamed Abdel Rahman Ibrahim" userId="ad9dd084-3aea-419a-91bb-77d0ee482146" providerId="ADAL" clId="{9F20476B-1B55-444D-AC4A-5D00E4E7549C}" dt="2024-03-24T19:48:14.088" v="196" actId="12385"/>
        <pc:sldMkLst>
          <pc:docMk/>
          <pc:sldMk cId="0" sldId="283"/>
        </pc:sldMkLst>
        <pc:spChg chg="mod">
          <ac:chgData name="Nehad Mohamed Abdel Rahman Ibrahim" userId="ad9dd084-3aea-419a-91bb-77d0ee482146" providerId="ADAL" clId="{9F20476B-1B55-444D-AC4A-5D00E4E7549C}" dt="2024-03-24T19:34:44.133" v="89"/>
          <ac:spMkLst>
            <pc:docMk/>
            <pc:sldMk cId="0" sldId="283"/>
            <ac:spMk id="35" creationId="{00000000-0000-0000-0000-000000000000}"/>
          </ac:spMkLst>
        </pc:spChg>
        <pc:spChg chg="mod">
          <ac:chgData name="Nehad Mohamed Abdel Rahman Ibrahim" userId="ad9dd084-3aea-419a-91bb-77d0ee482146" providerId="ADAL" clId="{9F20476B-1B55-444D-AC4A-5D00E4E7549C}" dt="2024-03-24T19:46:28.507" v="176" actId="1076"/>
          <ac:spMkLst>
            <pc:docMk/>
            <pc:sldMk cId="0" sldId="283"/>
            <ac:spMk id="38" creationId="{9DC65F34-BCCE-B82B-A789-22ACAC56F85D}"/>
          </ac:spMkLst>
        </pc:spChg>
        <pc:graphicFrameChg chg="add del mod modGraphic">
          <ac:chgData name="Nehad Mohamed Abdel Rahman Ibrahim" userId="ad9dd084-3aea-419a-91bb-77d0ee482146" providerId="ADAL" clId="{9F20476B-1B55-444D-AC4A-5D00E4E7549C}" dt="2024-03-24T19:48:14.088" v="196" actId="12385"/>
          <ac:graphicFrameMkLst>
            <pc:docMk/>
            <pc:sldMk cId="0" sldId="283"/>
            <ac:graphicFrameMk id="7" creationId="{00000000-0000-0000-0000-000000000000}"/>
          </ac:graphicFrameMkLst>
        </pc:graphicFrameChg>
      </pc:sldChg>
      <pc:sldChg chg="addSp delSp modSp mod">
        <pc:chgData name="Nehad Mohamed Abdel Rahman Ibrahim" userId="ad9dd084-3aea-419a-91bb-77d0ee482146" providerId="ADAL" clId="{9F20476B-1B55-444D-AC4A-5D00E4E7549C}" dt="2024-03-24T19:48:28.687" v="197" actId="14100"/>
        <pc:sldMkLst>
          <pc:docMk/>
          <pc:sldMk cId="0" sldId="284"/>
        </pc:sldMkLst>
        <pc:spChg chg="mod">
          <ac:chgData name="Nehad Mohamed Abdel Rahman Ibrahim" userId="ad9dd084-3aea-419a-91bb-77d0ee482146" providerId="ADAL" clId="{9F20476B-1B55-444D-AC4A-5D00E4E7549C}" dt="2024-03-24T19:48:28.687" v="197" actId="14100"/>
          <ac:spMkLst>
            <pc:docMk/>
            <pc:sldMk cId="0" sldId="284"/>
            <ac:spMk id="51" creationId="{00000000-0000-0000-0000-000000000000}"/>
          </ac:spMkLst>
        </pc:spChg>
        <pc:spChg chg="mod">
          <ac:chgData name="Nehad Mohamed Abdel Rahman Ibrahim" userId="ad9dd084-3aea-419a-91bb-77d0ee482146" providerId="ADAL" clId="{9F20476B-1B55-444D-AC4A-5D00E4E7549C}" dt="2024-03-24T19:34:44.133" v="89"/>
          <ac:spMkLst>
            <pc:docMk/>
            <pc:sldMk cId="0" sldId="284"/>
            <ac:spMk id="53" creationId="{00000000-0000-0000-0000-000000000000}"/>
          </ac:spMkLst>
        </pc:spChg>
        <pc:grpChg chg="add del">
          <ac:chgData name="Nehad Mohamed Abdel Rahman Ibrahim" userId="ad9dd084-3aea-419a-91bb-77d0ee482146" providerId="ADAL" clId="{9F20476B-1B55-444D-AC4A-5D00E4E7549C}" dt="2024-03-24T19:07:40.540" v="6" actId="478"/>
          <ac:grpSpMkLst>
            <pc:docMk/>
            <pc:sldMk cId="0" sldId="284"/>
            <ac:grpSpMk id="3" creationId="{00000000-0000-0000-0000-000000000000}"/>
          </ac:grpSpMkLst>
        </pc:grpChg>
        <pc:picChg chg="add del">
          <ac:chgData name="Nehad Mohamed Abdel Rahman Ibrahim" userId="ad9dd084-3aea-419a-91bb-77d0ee482146" providerId="ADAL" clId="{9F20476B-1B55-444D-AC4A-5D00E4E7549C}" dt="2024-03-24T19:07:40.797" v="7" actId="478"/>
          <ac:picMkLst>
            <pc:docMk/>
            <pc:sldMk cId="0" sldId="284"/>
            <ac:picMk id="4" creationId="{00000000-0000-0000-0000-000000000000}"/>
          </ac:picMkLst>
        </pc:picChg>
        <pc:picChg chg="add del topLvl">
          <ac:chgData name="Nehad Mohamed Abdel Rahman Ibrahim" userId="ad9dd084-3aea-419a-91bb-77d0ee482146" providerId="ADAL" clId="{9F20476B-1B55-444D-AC4A-5D00E4E7549C}" dt="2024-03-24T19:07:40.540" v="6" actId="478"/>
          <ac:picMkLst>
            <pc:docMk/>
            <pc:sldMk cId="0" sldId="284"/>
            <ac:picMk id="5" creationId="{00000000-0000-0000-0000-000000000000}"/>
          </ac:picMkLst>
        </pc:picChg>
        <pc:picChg chg="topLvl">
          <ac:chgData name="Nehad Mohamed Abdel Rahman Ibrahim" userId="ad9dd084-3aea-419a-91bb-77d0ee482146" providerId="ADAL" clId="{9F20476B-1B55-444D-AC4A-5D00E4E7549C}" dt="2024-03-24T19:07:39.022" v="5" actId="478"/>
          <ac:picMkLst>
            <pc:docMk/>
            <pc:sldMk cId="0" sldId="284"/>
            <ac:picMk id="6" creationId="{00000000-0000-0000-0000-000000000000}"/>
          </ac:picMkLst>
        </pc:picChg>
      </pc:sldChg>
      <pc:sldChg chg="modSp mod">
        <pc:chgData name="Nehad Mohamed Abdel Rahman Ibrahim" userId="ad9dd084-3aea-419a-91bb-77d0ee482146" providerId="ADAL" clId="{9F20476B-1B55-444D-AC4A-5D00E4E7549C}" dt="2024-03-24T19:48:34.330" v="198" actId="14100"/>
        <pc:sldMkLst>
          <pc:docMk/>
          <pc:sldMk cId="0" sldId="285"/>
        </pc:sldMkLst>
        <pc:spChg chg="mod">
          <ac:chgData name="Nehad Mohamed Abdel Rahman Ibrahim" userId="ad9dd084-3aea-419a-91bb-77d0ee482146" providerId="ADAL" clId="{9F20476B-1B55-444D-AC4A-5D00E4E7549C}" dt="2024-03-24T19:48:34.330" v="198" actId="14100"/>
          <ac:spMkLst>
            <pc:docMk/>
            <pc:sldMk cId="0" sldId="285"/>
            <ac:spMk id="2" creationId="{00000000-0000-0000-0000-000000000000}"/>
          </ac:spMkLst>
        </pc:spChg>
        <pc:spChg chg="mod">
          <ac:chgData name="Nehad Mohamed Abdel Rahman Ibrahim" userId="ad9dd084-3aea-419a-91bb-77d0ee482146" providerId="ADAL" clId="{9F20476B-1B55-444D-AC4A-5D00E4E7549C}" dt="2024-03-24T19:34:44.133" v="89"/>
          <ac:spMkLst>
            <pc:docMk/>
            <pc:sldMk cId="0" sldId="285"/>
            <ac:spMk id="63" creationId="{00000000-0000-0000-0000-000000000000}"/>
          </ac:spMkLst>
        </pc:spChg>
      </pc:sldChg>
      <pc:sldChg chg="modSp mod">
        <pc:chgData name="Nehad Mohamed Abdel Rahman Ibrahim" userId="ad9dd084-3aea-419a-91bb-77d0ee482146" providerId="ADAL" clId="{9F20476B-1B55-444D-AC4A-5D00E4E7549C}" dt="2024-03-24T19:48:40.936" v="199" actId="14100"/>
        <pc:sldMkLst>
          <pc:docMk/>
          <pc:sldMk cId="0" sldId="286"/>
        </pc:sldMkLst>
        <pc:spChg chg="mod">
          <ac:chgData name="Nehad Mohamed Abdel Rahman Ibrahim" userId="ad9dd084-3aea-419a-91bb-77d0ee482146" providerId="ADAL" clId="{9F20476B-1B55-444D-AC4A-5D00E4E7549C}" dt="2024-03-24T19:48:40.936" v="199" actId="14100"/>
          <ac:spMkLst>
            <pc:docMk/>
            <pc:sldMk cId="0" sldId="286"/>
            <ac:spMk id="14" creationId="{00000000-0000-0000-0000-000000000000}"/>
          </ac:spMkLst>
        </pc:spChg>
        <pc:spChg chg="mod">
          <ac:chgData name="Nehad Mohamed Abdel Rahman Ibrahim" userId="ad9dd084-3aea-419a-91bb-77d0ee482146" providerId="ADAL" clId="{9F20476B-1B55-444D-AC4A-5D00E4E7549C}" dt="2024-03-24T19:34:44.133" v="89"/>
          <ac:spMkLst>
            <pc:docMk/>
            <pc:sldMk cId="0" sldId="286"/>
            <ac:spMk id="16" creationId="{00000000-0000-0000-0000-000000000000}"/>
          </ac:spMkLst>
        </pc:spChg>
      </pc:sldChg>
      <pc:sldChg chg="modSp mod">
        <pc:chgData name="Nehad Mohamed Abdel Rahman Ibrahim" userId="ad9dd084-3aea-419a-91bb-77d0ee482146" providerId="ADAL" clId="{9F20476B-1B55-444D-AC4A-5D00E4E7549C}" dt="2024-03-24T19:48:47.363" v="200" actId="14100"/>
        <pc:sldMkLst>
          <pc:docMk/>
          <pc:sldMk cId="0" sldId="287"/>
        </pc:sldMkLst>
        <pc:spChg chg="mod">
          <ac:chgData name="Nehad Mohamed Abdel Rahman Ibrahim" userId="ad9dd084-3aea-419a-91bb-77d0ee482146" providerId="ADAL" clId="{9F20476B-1B55-444D-AC4A-5D00E4E7549C}" dt="2024-03-24T19:48:47.363" v="200" actId="14100"/>
          <ac:spMkLst>
            <pc:docMk/>
            <pc:sldMk cId="0" sldId="287"/>
            <ac:spMk id="22" creationId="{00000000-0000-0000-0000-000000000000}"/>
          </ac:spMkLst>
        </pc:spChg>
        <pc:spChg chg="mod">
          <ac:chgData name="Nehad Mohamed Abdel Rahman Ibrahim" userId="ad9dd084-3aea-419a-91bb-77d0ee482146" providerId="ADAL" clId="{9F20476B-1B55-444D-AC4A-5D00E4E7549C}" dt="2024-03-24T19:34:44.133" v="89"/>
          <ac:spMkLst>
            <pc:docMk/>
            <pc:sldMk cId="0" sldId="287"/>
            <ac:spMk id="27" creationId="{00000000-0000-0000-0000-000000000000}"/>
          </ac:spMkLst>
        </pc:spChg>
      </pc:sldChg>
      <pc:sldChg chg="modSp mod">
        <pc:chgData name="Nehad Mohamed Abdel Rahman Ibrahim" userId="ad9dd084-3aea-419a-91bb-77d0ee482146" providerId="ADAL" clId="{9F20476B-1B55-444D-AC4A-5D00E4E7549C}" dt="2024-03-24T19:48:51.416" v="201" actId="14100"/>
        <pc:sldMkLst>
          <pc:docMk/>
          <pc:sldMk cId="0" sldId="288"/>
        </pc:sldMkLst>
        <pc:spChg chg="mod">
          <ac:chgData name="Nehad Mohamed Abdel Rahman Ibrahim" userId="ad9dd084-3aea-419a-91bb-77d0ee482146" providerId="ADAL" clId="{9F20476B-1B55-444D-AC4A-5D00E4E7549C}" dt="2024-03-24T19:48:51.416" v="201" actId="14100"/>
          <ac:spMkLst>
            <pc:docMk/>
            <pc:sldMk cId="0" sldId="288"/>
            <ac:spMk id="25" creationId="{00000000-0000-0000-0000-000000000000}"/>
          </ac:spMkLst>
        </pc:spChg>
        <pc:spChg chg="mod">
          <ac:chgData name="Nehad Mohamed Abdel Rahman Ibrahim" userId="ad9dd084-3aea-419a-91bb-77d0ee482146" providerId="ADAL" clId="{9F20476B-1B55-444D-AC4A-5D00E4E7549C}" dt="2024-03-24T19:34:44.133" v="89"/>
          <ac:spMkLst>
            <pc:docMk/>
            <pc:sldMk cId="0" sldId="288"/>
            <ac:spMk id="43" creationId="{00000000-0000-0000-0000-000000000000}"/>
          </ac:spMkLst>
        </pc:spChg>
      </pc:sldChg>
      <pc:sldChg chg="modSp mod">
        <pc:chgData name="Nehad Mohamed Abdel Rahman Ibrahim" userId="ad9dd084-3aea-419a-91bb-77d0ee482146" providerId="ADAL" clId="{9F20476B-1B55-444D-AC4A-5D00E4E7549C}" dt="2024-03-24T19:49:00.115" v="203" actId="1076"/>
        <pc:sldMkLst>
          <pc:docMk/>
          <pc:sldMk cId="0" sldId="289"/>
        </pc:sldMkLst>
        <pc:spChg chg="mod">
          <ac:chgData name="Nehad Mohamed Abdel Rahman Ibrahim" userId="ad9dd084-3aea-419a-91bb-77d0ee482146" providerId="ADAL" clId="{9F20476B-1B55-444D-AC4A-5D00E4E7549C}" dt="2024-03-24T19:49:00.115" v="203" actId="1076"/>
          <ac:spMkLst>
            <pc:docMk/>
            <pc:sldMk cId="0" sldId="289"/>
            <ac:spMk id="2" creationId="{00000000-0000-0000-0000-000000000000}"/>
          </ac:spMkLst>
        </pc:spChg>
        <pc:spChg chg="mod">
          <ac:chgData name="Nehad Mohamed Abdel Rahman Ibrahim" userId="ad9dd084-3aea-419a-91bb-77d0ee482146" providerId="ADAL" clId="{9F20476B-1B55-444D-AC4A-5D00E4E7549C}" dt="2024-03-24T19:34:44.133" v="89"/>
          <ac:spMkLst>
            <pc:docMk/>
            <pc:sldMk cId="0" sldId="289"/>
            <ac:spMk id="47" creationId="{00000000-0000-0000-0000-000000000000}"/>
          </ac:spMkLst>
        </pc:spChg>
      </pc:sldChg>
      <pc:sldChg chg="modSp mod">
        <pc:chgData name="Nehad Mohamed Abdel Rahman Ibrahim" userId="ad9dd084-3aea-419a-91bb-77d0ee482146" providerId="ADAL" clId="{9F20476B-1B55-444D-AC4A-5D00E4E7549C}" dt="2024-03-24T19:49:09.356" v="204" actId="14100"/>
        <pc:sldMkLst>
          <pc:docMk/>
          <pc:sldMk cId="0" sldId="290"/>
        </pc:sldMkLst>
        <pc:spChg chg="mod">
          <ac:chgData name="Nehad Mohamed Abdel Rahman Ibrahim" userId="ad9dd084-3aea-419a-91bb-77d0ee482146" providerId="ADAL" clId="{9F20476B-1B55-444D-AC4A-5D00E4E7549C}" dt="2024-03-24T19:49:09.356" v="204" actId="14100"/>
          <ac:spMkLst>
            <pc:docMk/>
            <pc:sldMk cId="0" sldId="290"/>
            <ac:spMk id="2" creationId="{00000000-0000-0000-0000-000000000000}"/>
          </ac:spMkLst>
        </pc:spChg>
        <pc:spChg chg="mod">
          <ac:chgData name="Nehad Mohamed Abdel Rahman Ibrahim" userId="ad9dd084-3aea-419a-91bb-77d0ee482146" providerId="ADAL" clId="{9F20476B-1B55-444D-AC4A-5D00E4E7549C}" dt="2024-03-24T19:34:44.133" v="89"/>
          <ac:spMkLst>
            <pc:docMk/>
            <pc:sldMk cId="0" sldId="290"/>
            <ac:spMk id="33" creationId="{00000000-0000-0000-0000-000000000000}"/>
          </ac:spMkLst>
        </pc:spChg>
      </pc:sldChg>
      <pc:sldChg chg="modSp mod">
        <pc:chgData name="Nehad Mohamed Abdel Rahman Ibrahim" userId="ad9dd084-3aea-419a-91bb-77d0ee482146" providerId="ADAL" clId="{9F20476B-1B55-444D-AC4A-5D00E4E7549C}" dt="2024-03-24T19:49:14.290" v="205" actId="14100"/>
        <pc:sldMkLst>
          <pc:docMk/>
          <pc:sldMk cId="0" sldId="291"/>
        </pc:sldMkLst>
        <pc:spChg chg="mod">
          <ac:chgData name="Nehad Mohamed Abdel Rahman Ibrahim" userId="ad9dd084-3aea-419a-91bb-77d0ee482146" providerId="ADAL" clId="{9F20476B-1B55-444D-AC4A-5D00E4E7549C}" dt="2024-03-24T19:49:14.290" v="205" actId="14100"/>
          <ac:spMkLst>
            <pc:docMk/>
            <pc:sldMk cId="0" sldId="291"/>
            <ac:spMk id="14" creationId="{00000000-0000-0000-0000-000000000000}"/>
          </ac:spMkLst>
        </pc:spChg>
        <pc:spChg chg="mod">
          <ac:chgData name="Nehad Mohamed Abdel Rahman Ibrahim" userId="ad9dd084-3aea-419a-91bb-77d0ee482146" providerId="ADAL" clId="{9F20476B-1B55-444D-AC4A-5D00E4E7549C}" dt="2024-03-24T19:34:44.133" v="89"/>
          <ac:spMkLst>
            <pc:docMk/>
            <pc:sldMk cId="0" sldId="291"/>
            <ac:spMk id="72" creationId="{00000000-0000-0000-0000-000000000000}"/>
          </ac:spMkLst>
        </pc:spChg>
      </pc:sldChg>
      <pc:sldChg chg="modSp mod">
        <pc:chgData name="Nehad Mohamed Abdel Rahman Ibrahim" userId="ad9dd084-3aea-419a-91bb-77d0ee482146" providerId="ADAL" clId="{9F20476B-1B55-444D-AC4A-5D00E4E7549C}" dt="2024-03-24T19:49:20.777" v="206" actId="14100"/>
        <pc:sldMkLst>
          <pc:docMk/>
          <pc:sldMk cId="0" sldId="292"/>
        </pc:sldMkLst>
        <pc:spChg chg="mod">
          <ac:chgData name="Nehad Mohamed Abdel Rahman Ibrahim" userId="ad9dd084-3aea-419a-91bb-77d0ee482146" providerId="ADAL" clId="{9F20476B-1B55-444D-AC4A-5D00E4E7549C}" dt="2024-03-24T19:49:20.777" v="206" actId="14100"/>
          <ac:spMkLst>
            <pc:docMk/>
            <pc:sldMk cId="0" sldId="292"/>
            <ac:spMk id="21" creationId="{00000000-0000-0000-0000-000000000000}"/>
          </ac:spMkLst>
        </pc:spChg>
        <pc:spChg chg="mod">
          <ac:chgData name="Nehad Mohamed Abdel Rahman Ibrahim" userId="ad9dd084-3aea-419a-91bb-77d0ee482146" providerId="ADAL" clId="{9F20476B-1B55-444D-AC4A-5D00E4E7549C}" dt="2024-03-24T19:34:44.133" v="89"/>
          <ac:spMkLst>
            <pc:docMk/>
            <pc:sldMk cId="0" sldId="292"/>
            <ac:spMk id="24" creationId="{00000000-0000-0000-0000-000000000000}"/>
          </ac:spMkLst>
        </pc:spChg>
      </pc:sldChg>
      <pc:sldChg chg="modSp mod">
        <pc:chgData name="Nehad Mohamed Abdel Rahman Ibrahim" userId="ad9dd084-3aea-419a-91bb-77d0ee482146" providerId="ADAL" clId="{9F20476B-1B55-444D-AC4A-5D00E4E7549C}" dt="2024-03-24T19:49:28.712" v="207" actId="14100"/>
        <pc:sldMkLst>
          <pc:docMk/>
          <pc:sldMk cId="0" sldId="293"/>
        </pc:sldMkLst>
        <pc:spChg chg="mod">
          <ac:chgData name="Nehad Mohamed Abdel Rahman Ibrahim" userId="ad9dd084-3aea-419a-91bb-77d0ee482146" providerId="ADAL" clId="{9F20476B-1B55-444D-AC4A-5D00E4E7549C}" dt="2024-03-24T19:49:28.712" v="207" actId="14100"/>
          <ac:spMkLst>
            <pc:docMk/>
            <pc:sldMk cId="0" sldId="293"/>
            <ac:spMk id="2" creationId="{00000000-0000-0000-0000-000000000000}"/>
          </ac:spMkLst>
        </pc:spChg>
        <pc:spChg chg="mod">
          <ac:chgData name="Nehad Mohamed Abdel Rahman Ibrahim" userId="ad9dd084-3aea-419a-91bb-77d0ee482146" providerId="ADAL" clId="{9F20476B-1B55-444D-AC4A-5D00E4E7549C}" dt="2024-03-24T19:34:44.133" v="89"/>
          <ac:spMkLst>
            <pc:docMk/>
            <pc:sldMk cId="0" sldId="293"/>
            <ac:spMk id="59" creationId="{00000000-0000-0000-0000-000000000000}"/>
          </ac:spMkLst>
        </pc:spChg>
      </pc:sldChg>
      <pc:sldChg chg="modSp mod">
        <pc:chgData name="Nehad Mohamed Abdel Rahman Ibrahim" userId="ad9dd084-3aea-419a-91bb-77d0ee482146" providerId="ADAL" clId="{9F20476B-1B55-444D-AC4A-5D00E4E7549C}" dt="2024-03-24T19:49:34.981" v="208" actId="14100"/>
        <pc:sldMkLst>
          <pc:docMk/>
          <pc:sldMk cId="0" sldId="294"/>
        </pc:sldMkLst>
        <pc:spChg chg="mod">
          <ac:chgData name="Nehad Mohamed Abdel Rahman Ibrahim" userId="ad9dd084-3aea-419a-91bb-77d0ee482146" providerId="ADAL" clId="{9F20476B-1B55-444D-AC4A-5D00E4E7549C}" dt="2024-03-24T19:49:34.981" v="208" actId="14100"/>
          <ac:spMkLst>
            <pc:docMk/>
            <pc:sldMk cId="0" sldId="294"/>
            <ac:spMk id="2" creationId="{00000000-0000-0000-0000-000000000000}"/>
          </ac:spMkLst>
        </pc:spChg>
        <pc:spChg chg="mod">
          <ac:chgData name="Nehad Mohamed Abdel Rahman Ibrahim" userId="ad9dd084-3aea-419a-91bb-77d0ee482146" providerId="ADAL" clId="{9F20476B-1B55-444D-AC4A-5D00E4E7549C}" dt="2024-03-24T19:34:44.133" v="89"/>
          <ac:spMkLst>
            <pc:docMk/>
            <pc:sldMk cId="0" sldId="294"/>
            <ac:spMk id="5" creationId="{00000000-0000-0000-0000-000000000000}"/>
          </ac:spMkLst>
        </pc:spChg>
      </pc:sldChg>
      <pc:sldChg chg="modSp mod">
        <pc:chgData name="Nehad Mohamed Abdel Rahman Ibrahim" userId="ad9dd084-3aea-419a-91bb-77d0ee482146" providerId="ADAL" clId="{9F20476B-1B55-444D-AC4A-5D00E4E7549C}" dt="2024-03-24T19:49:43.492" v="209" actId="14100"/>
        <pc:sldMkLst>
          <pc:docMk/>
          <pc:sldMk cId="0" sldId="295"/>
        </pc:sldMkLst>
        <pc:spChg chg="mod">
          <ac:chgData name="Nehad Mohamed Abdel Rahman Ibrahim" userId="ad9dd084-3aea-419a-91bb-77d0ee482146" providerId="ADAL" clId="{9F20476B-1B55-444D-AC4A-5D00E4E7549C}" dt="2024-03-24T19:49:43.492" v="209" actId="14100"/>
          <ac:spMkLst>
            <pc:docMk/>
            <pc:sldMk cId="0" sldId="295"/>
            <ac:spMk id="19" creationId="{00000000-0000-0000-0000-000000000000}"/>
          </ac:spMkLst>
        </pc:spChg>
        <pc:spChg chg="mod">
          <ac:chgData name="Nehad Mohamed Abdel Rahman Ibrahim" userId="ad9dd084-3aea-419a-91bb-77d0ee482146" providerId="ADAL" clId="{9F20476B-1B55-444D-AC4A-5D00E4E7549C}" dt="2024-03-24T19:34:44.133" v="89"/>
          <ac:spMkLst>
            <pc:docMk/>
            <pc:sldMk cId="0" sldId="295"/>
            <ac:spMk id="21" creationId="{00000000-0000-0000-0000-000000000000}"/>
          </ac:spMkLst>
        </pc:spChg>
      </pc:sldChg>
      <pc:sldChg chg="modSp mod">
        <pc:chgData name="Nehad Mohamed Abdel Rahman Ibrahim" userId="ad9dd084-3aea-419a-91bb-77d0ee482146" providerId="ADAL" clId="{9F20476B-1B55-444D-AC4A-5D00E4E7549C}" dt="2024-03-24T19:49:50.297" v="210" actId="14100"/>
        <pc:sldMkLst>
          <pc:docMk/>
          <pc:sldMk cId="0" sldId="296"/>
        </pc:sldMkLst>
        <pc:spChg chg="mod">
          <ac:chgData name="Nehad Mohamed Abdel Rahman Ibrahim" userId="ad9dd084-3aea-419a-91bb-77d0ee482146" providerId="ADAL" clId="{9F20476B-1B55-444D-AC4A-5D00E4E7549C}" dt="2024-03-24T19:49:50.297" v="210" actId="14100"/>
          <ac:spMkLst>
            <pc:docMk/>
            <pc:sldMk cId="0" sldId="296"/>
            <ac:spMk id="2" creationId="{00000000-0000-0000-0000-000000000000}"/>
          </ac:spMkLst>
        </pc:spChg>
        <pc:spChg chg="mod">
          <ac:chgData name="Nehad Mohamed Abdel Rahman Ibrahim" userId="ad9dd084-3aea-419a-91bb-77d0ee482146" providerId="ADAL" clId="{9F20476B-1B55-444D-AC4A-5D00E4E7549C}" dt="2024-03-24T19:34:44.133" v="89"/>
          <ac:spMkLst>
            <pc:docMk/>
            <pc:sldMk cId="0" sldId="296"/>
            <ac:spMk id="5" creationId="{00000000-0000-0000-0000-000000000000}"/>
          </ac:spMkLst>
        </pc:spChg>
      </pc:sldChg>
      <pc:sldChg chg="modSp">
        <pc:chgData name="Nehad Mohamed Abdel Rahman Ibrahim" userId="ad9dd084-3aea-419a-91bb-77d0ee482146" providerId="ADAL" clId="{9F20476B-1B55-444D-AC4A-5D00E4E7549C}" dt="2024-03-24T19:34:44.133" v="89"/>
        <pc:sldMkLst>
          <pc:docMk/>
          <pc:sldMk cId="0" sldId="297"/>
        </pc:sldMkLst>
        <pc:spChg chg="mod">
          <ac:chgData name="Nehad Mohamed Abdel Rahman Ibrahim" userId="ad9dd084-3aea-419a-91bb-77d0ee482146" providerId="ADAL" clId="{9F20476B-1B55-444D-AC4A-5D00E4E7549C}" dt="2024-03-24T19:34:44.133" v="89"/>
          <ac:spMkLst>
            <pc:docMk/>
            <pc:sldMk cId="0" sldId="297"/>
            <ac:spMk id="6" creationId="{C8A38B68-7253-A177-9857-2403D796CFFB}"/>
          </ac:spMkLst>
        </pc:spChg>
      </pc:sldChg>
      <pc:sldChg chg="modSp mod">
        <pc:chgData name="Nehad Mohamed Abdel Rahman Ibrahim" userId="ad9dd084-3aea-419a-91bb-77d0ee482146" providerId="ADAL" clId="{9F20476B-1B55-444D-AC4A-5D00E4E7549C}" dt="2024-03-24T19:50:06.325" v="211" actId="14100"/>
        <pc:sldMkLst>
          <pc:docMk/>
          <pc:sldMk cId="0" sldId="298"/>
        </pc:sldMkLst>
        <pc:spChg chg="mod">
          <ac:chgData name="Nehad Mohamed Abdel Rahman Ibrahim" userId="ad9dd084-3aea-419a-91bb-77d0ee482146" providerId="ADAL" clId="{9F20476B-1B55-444D-AC4A-5D00E4E7549C}" dt="2024-03-24T19:50:06.325" v="211" actId="14100"/>
          <ac:spMkLst>
            <pc:docMk/>
            <pc:sldMk cId="0" sldId="298"/>
            <ac:spMk id="48" creationId="{00000000-0000-0000-0000-000000000000}"/>
          </ac:spMkLst>
        </pc:spChg>
        <pc:spChg chg="mod">
          <ac:chgData name="Nehad Mohamed Abdel Rahman Ibrahim" userId="ad9dd084-3aea-419a-91bb-77d0ee482146" providerId="ADAL" clId="{9F20476B-1B55-444D-AC4A-5D00E4E7549C}" dt="2024-03-24T19:34:44.133" v="89"/>
          <ac:spMkLst>
            <pc:docMk/>
            <pc:sldMk cId="0" sldId="298"/>
            <ac:spMk id="51" creationId="{00000000-0000-0000-0000-000000000000}"/>
          </ac:spMkLst>
        </pc:spChg>
      </pc:sldChg>
      <pc:sldChg chg="modSp mod">
        <pc:chgData name="Nehad Mohamed Abdel Rahman Ibrahim" userId="ad9dd084-3aea-419a-91bb-77d0ee482146" providerId="ADAL" clId="{9F20476B-1B55-444D-AC4A-5D00E4E7549C}" dt="2024-03-24T19:50:11.696" v="212" actId="14100"/>
        <pc:sldMkLst>
          <pc:docMk/>
          <pc:sldMk cId="0" sldId="299"/>
        </pc:sldMkLst>
        <pc:spChg chg="mod">
          <ac:chgData name="Nehad Mohamed Abdel Rahman Ibrahim" userId="ad9dd084-3aea-419a-91bb-77d0ee482146" providerId="ADAL" clId="{9F20476B-1B55-444D-AC4A-5D00E4E7549C}" dt="2024-03-24T19:50:11.696" v="212" actId="14100"/>
          <ac:spMkLst>
            <pc:docMk/>
            <pc:sldMk cId="0" sldId="299"/>
            <ac:spMk id="67" creationId="{00000000-0000-0000-0000-000000000000}"/>
          </ac:spMkLst>
        </pc:spChg>
        <pc:spChg chg="mod">
          <ac:chgData name="Nehad Mohamed Abdel Rahman Ibrahim" userId="ad9dd084-3aea-419a-91bb-77d0ee482146" providerId="ADAL" clId="{9F20476B-1B55-444D-AC4A-5D00E4E7549C}" dt="2024-03-24T19:34:44.133" v="89"/>
          <ac:spMkLst>
            <pc:docMk/>
            <pc:sldMk cId="0" sldId="299"/>
            <ac:spMk id="69" creationId="{00000000-0000-0000-0000-000000000000}"/>
          </ac:spMkLst>
        </pc:spChg>
      </pc:sldChg>
      <pc:sldChg chg="modSp mod">
        <pc:chgData name="Nehad Mohamed Abdel Rahman Ibrahim" userId="ad9dd084-3aea-419a-91bb-77d0ee482146" providerId="ADAL" clId="{9F20476B-1B55-444D-AC4A-5D00E4E7549C}" dt="2024-03-24T19:50:17.299" v="213" actId="14100"/>
        <pc:sldMkLst>
          <pc:docMk/>
          <pc:sldMk cId="0" sldId="300"/>
        </pc:sldMkLst>
        <pc:spChg chg="mod">
          <ac:chgData name="Nehad Mohamed Abdel Rahman Ibrahim" userId="ad9dd084-3aea-419a-91bb-77d0ee482146" providerId="ADAL" clId="{9F20476B-1B55-444D-AC4A-5D00E4E7549C}" dt="2024-03-24T19:50:17.299" v="213" actId="14100"/>
          <ac:spMkLst>
            <pc:docMk/>
            <pc:sldMk cId="0" sldId="300"/>
            <ac:spMk id="36" creationId="{00000000-0000-0000-0000-000000000000}"/>
          </ac:spMkLst>
        </pc:spChg>
        <pc:spChg chg="mod">
          <ac:chgData name="Nehad Mohamed Abdel Rahman Ibrahim" userId="ad9dd084-3aea-419a-91bb-77d0ee482146" providerId="ADAL" clId="{9F20476B-1B55-444D-AC4A-5D00E4E7549C}" dt="2024-03-24T19:34:44.133" v="89"/>
          <ac:spMkLst>
            <pc:docMk/>
            <pc:sldMk cId="0" sldId="300"/>
            <ac:spMk id="38" creationId="{00000000-0000-0000-0000-000000000000}"/>
          </ac:spMkLst>
        </pc:spChg>
      </pc:sldChg>
      <pc:sldChg chg="modSp mod">
        <pc:chgData name="Nehad Mohamed Abdel Rahman Ibrahim" userId="ad9dd084-3aea-419a-91bb-77d0ee482146" providerId="ADAL" clId="{9F20476B-1B55-444D-AC4A-5D00E4E7549C}" dt="2024-03-24T19:50:24.506" v="214" actId="14100"/>
        <pc:sldMkLst>
          <pc:docMk/>
          <pc:sldMk cId="0" sldId="301"/>
        </pc:sldMkLst>
        <pc:spChg chg="mod">
          <ac:chgData name="Nehad Mohamed Abdel Rahman Ibrahim" userId="ad9dd084-3aea-419a-91bb-77d0ee482146" providerId="ADAL" clId="{9F20476B-1B55-444D-AC4A-5D00E4E7549C}" dt="2024-03-24T19:50:24.506" v="214" actId="14100"/>
          <ac:spMkLst>
            <pc:docMk/>
            <pc:sldMk cId="0" sldId="301"/>
            <ac:spMk id="54" creationId="{00000000-0000-0000-0000-000000000000}"/>
          </ac:spMkLst>
        </pc:spChg>
        <pc:spChg chg="mod">
          <ac:chgData name="Nehad Mohamed Abdel Rahman Ibrahim" userId="ad9dd084-3aea-419a-91bb-77d0ee482146" providerId="ADAL" clId="{9F20476B-1B55-444D-AC4A-5D00E4E7549C}" dt="2024-03-24T19:34:44.133" v="89"/>
          <ac:spMkLst>
            <pc:docMk/>
            <pc:sldMk cId="0" sldId="301"/>
            <ac:spMk id="57" creationId="{00000000-0000-0000-0000-000000000000}"/>
          </ac:spMkLst>
        </pc:spChg>
      </pc:sldChg>
      <pc:sldChg chg="modSp mod">
        <pc:chgData name="Nehad Mohamed Abdel Rahman Ibrahim" userId="ad9dd084-3aea-419a-91bb-77d0ee482146" providerId="ADAL" clId="{9F20476B-1B55-444D-AC4A-5D00E4E7549C}" dt="2024-03-24T19:50:29.145" v="215" actId="14100"/>
        <pc:sldMkLst>
          <pc:docMk/>
          <pc:sldMk cId="0" sldId="302"/>
        </pc:sldMkLst>
        <pc:spChg chg="mod">
          <ac:chgData name="Nehad Mohamed Abdel Rahman Ibrahim" userId="ad9dd084-3aea-419a-91bb-77d0ee482146" providerId="ADAL" clId="{9F20476B-1B55-444D-AC4A-5D00E4E7549C}" dt="2024-03-24T19:50:29.145" v="215" actId="14100"/>
          <ac:spMkLst>
            <pc:docMk/>
            <pc:sldMk cId="0" sldId="302"/>
            <ac:spMk id="3" creationId="{00000000-0000-0000-0000-000000000000}"/>
          </ac:spMkLst>
        </pc:spChg>
        <pc:spChg chg="mod">
          <ac:chgData name="Nehad Mohamed Abdel Rahman Ibrahim" userId="ad9dd084-3aea-419a-91bb-77d0ee482146" providerId="ADAL" clId="{9F20476B-1B55-444D-AC4A-5D00E4E7549C}" dt="2024-03-24T19:34:44.133" v="89"/>
          <ac:spMkLst>
            <pc:docMk/>
            <pc:sldMk cId="0" sldId="302"/>
            <ac:spMk id="5" creationId="{00000000-0000-0000-0000-000000000000}"/>
          </ac:spMkLst>
        </pc:spChg>
      </pc:sldChg>
      <pc:sldChg chg="modSp mod">
        <pc:chgData name="Nehad Mohamed Abdel Rahman Ibrahim" userId="ad9dd084-3aea-419a-91bb-77d0ee482146" providerId="ADAL" clId="{9F20476B-1B55-444D-AC4A-5D00E4E7549C}" dt="2024-03-24T19:50:34.624" v="216" actId="14100"/>
        <pc:sldMkLst>
          <pc:docMk/>
          <pc:sldMk cId="0" sldId="303"/>
        </pc:sldMkLst>
        <pc:spChg chg="mod">
          <ac:chgData name="Nehad Mohamed Abdel Rahman Ibrahim" userId="ad9dd084-3aea-419a-91bb-77d0ee482146" providerId="ADAL" clId="{9F20476B-1B55-444D-AC4A-5D00E4E7549C}" dt="2024-03-24T19:50:34.624" v="216" actId="14100"/>
          <ac:spMkLst>
            <pc:docMk/>
            <pc:sldMk cId="0" sldId="303"/>
            <ac:spMk id="2" creationId="{00000000-0000-0000-0000-000000000000}"/>
          </ac:spMkLst>
        </pc:spChg>
        <pc:spChg chg="mod">
          <ac:chgData name="Nehad Mohamed Abdel Rahman Ibrahim" userId="ad9dd084-3aea-419a-91bb-77d0ee482146" providerId="ADAL" clId="{9F20476B-1B55-444D-AC4A-5D00E4E7549C}" dt="2024-03-24T19:34:44.133" v="89"/>
          <ac:spMkLst>
            <pc:docMk/>
            <pc:sldMk cId="0" sldId="303"/>
            <ac:spMk id="12" creationId="{00000000-0000-0000-0000-000000000000}"/>
          </ac:spMkLst>
        </pc:spChg>
      </pc:sldChg>
      <pc:sldChg chg="delSp modSp mod">
        <pc:chgData name="Nehad Mohamed Abdel Rahman Ibrahim" userId="ad9dd084-3aea-419a-91bb-77d0ee482146" providerId="ADAL" clId="{9F20476B-1B55-444D-AC4A-5D00E4E7549C}" dt="2024-03-24T19:51:05.481" v="222" actId="14100"/>
        <pc:sldMkLst>
          <pc:docMk/>
          <pc:sldMk cId="0" sldId="304"/>
        </pc:sldMkLst>
        <pc:spChg chg="mod">
          <ac:chgData name="Nehad Mohamed Abdel Rahman Ibrahim" userId="ad9dd084-3aea-419a-91bb-77d0ee482146" providerId="ADAL" clId="{9F20476B-1B55-444D-AC4A-5D00E4E7549C}" dt="2024-03-24T19:51:05.481" v="222" actId="14100"/>
          <ac:spMkLst>
            <pc:docMk/>
            <pc:sldMk cId="0" sldId="304"/>
            <ac:spMk id="10" creationId="{00000000-0000-0000-0000-000000000000}"/>
          </ac:spMkLst>
        </pc:spChg>
        <pc:spChg chg="del">
          <ac:chgData name="Nehad Mohamed Abdel Rahman Ibrahim" userId="ad9dd084-3aea-419a-91bb-77d0ee482146" providerId="ADAL" clId="{9F20476B-1B55-444D-AC4A-5D00E4E7549C}" dt="2024-03-24T19:51:01.450" v="221" actId="478"/>
          <ac:spMkLst>
            <pc:docMk/>
            <pc:sldMk cId="0" sldId="304"/>
            <ac:spMk id="11" creationId="{00000000-0000-0000-0000-000000000000}"/>
          </ac:spMkLst>
        </pc:spChg>
        <pc:spChg chg="mod">
          <ac:chgData name="Nehad Mohamed Abdel Rahman Ibrahim" userId="ad9dd084-3aea-419a-91bb-77d0ee482146" providerId="ADAL" clId="{9F20476B-1B55-444D-AC4A-5D00E4E7549C}" dt="2024-03-24T19:34:44.133" v="89"/>
          <ac:spMkLst>
            <pc:docMk/>
            <pc:sldMk cId="0" sldId="304"/>
            <ac:spMk id="21" creationId="{931C7F3C-8B9C-DB8E-AFCA-7BBC24DE95C2}"/>
          </ac:spMkLst>
        </pc:spChg>
      </pc:sldChg>
      <pc:sldChg chg="delSp modSp mod">
        <pc:chgData name="Nehad Mohamed Abdel Rahman Ibrahim" userId="ad9dd084-3aea-419a-91bb-77d0ee482146" providerId="ADAL" clId="{9F20476B-1B55-444D-AC4A-5D00E4E7549C}" dt="2024-03-24T19:54:20.485" v="247" actId="478"/>
        <pc:sldMkLst>
          <pc:docMk/>
          <pc:sldMk cId="0" sldId="305"/>
        </pc:sldMkLst>
        <pc:spChg chg="del">
          <ac:chgData name="Nehad Mohamed Abdel Rahman Ibrahim" userId="ad9dd084-3aea-419a-91bb-77d0ee482146" providerId="ADAL" clId="{9F20476B-1B55-444D-AC4A-5D00E4E7549C}" dt="2024-03-24T19:54:19.147" v="246" actId="478"/>
          <ac:spMkLst>
            <pc:docMk/>
            <pc:sldMk cId="0" sldId="305"/>
            <ac:spMk id="3" creationId="{00000000-0000-0000-0000-000000000000}"/>
          </ac:spMkLst>
        </pc:spChg>
        <pc:spChg chg="del">
          <ac:chgData name="Nehad Mohamed Abdel Rahman Ibrahim" userId="ad9dd084-3aea-419a-91bb-77d0ee482146" providerId="ADAL" clId="{9F20476B-1B55-444D-AC4A-5D00E4E7549C}" dt="2024-03-24T19:54:20.485" v="247" actId="478"/>
          <ac:spMkLst>
            <pc:docMk/>
            <pc:sldMk cId="0" sldId="305"/>
            <ac:spMk id="5" creationId="{00000000-0000-0000-0000-000000000000}"/>
          </ac:spMkLst>
        </pc:spChg>
        <pc:spChg chg="del mod">
          <ac:chgData name="Nehad Mohamed Abdel Rahman Ibrahim" userId="ad9dd084-3aea-419a-91bb-77d0ee482146" providerId="ADAL" clId="{9F20476B-1B55-444D-AC4A-5D00E4E7549C}" dt="2024-03-24T19:51:22.977" v="223" actId="478"/>
          <ac:spMkLst>
            <pc:docMk/>
            <pc:sldMk cId="0" sldId="305"/>
            <ac:spMk id="22" creationId="{00000000-0000-0000-0000-000000000000}"/>
          </ac:spMkLst>
        </pc:spChg>
        <pc:spChg chg="mod">
          <ac:chgData name="Nehad Mohamed Abdel Rahman Ibrahim" userId="ad9dd084-3aea-419a-91bb-77d0ee482146" providerId="ADAL" clId="{9F20476B-1B55-444D-AC4A-5D00E4E7549C}" dt="2024-03-24T19:34:44.133" v="89"/>
          <ac:spMkLst>
            <pc:docMk/>
            <pc:sldMk cId="0" sldId="305"/>
            <ac:spMk id="23" creationId="{8A1EB148-67FE-0C39-0A8C-96566CF2576F}"/>
          </ac:spMkLst>
        </pc:spChg>
      </pc:sldChg>
      <pc:sldChg chg="delSp modSp mod">
        <pc:chgData name="Nehad Mohamed Abdel Rahman Ibrahim" userId="ad9dd084-3aea-419a-91bb-77d0ee482146" providerId="ADAL" clId="{9F20476B-1B55-444D-AC4A-5D00E4E7549C}" dt="2024-03-24T19:50:52.486" v="219" actId="478"/>
        <pc:sldMkLst>
          <pc:docMk/>
          <pc:sldMk cId="0" sldId="306"/>
        </pc:sldMkLst>
        <pc:spChg chg="mod">
          <ac:chgData name="Nehad Mohamed Abdel Rahman Ibrahim" userId="ad9dd084-3aea-419a-91bb-77d0ee482146" providerId="ADAL" clId="{9F20476B-1B55-444D-AC4A-5D00E4E7549C}" dt="2024-03-24T19:50:43.615" v="217" actId="14100"/>
          <ac:spMkLst>
            <pc:docMk/>
            <pc:sldMk cId="0" sldId="306"/>
            <ac:spMk id="24" creationId="{00000000-0000-0000-0000-000000000000}"/>
          </ac:spMkLst>
        </pc:spChg>
        <pc:spChg chg="del mod">
          <ac:chgData name="Nehad Mohamed Abdel Rahman Ibrahim" userId="ad9dd084-3aea-419a-91bb-77d0ee482146" providerId="ADAL" clId="{9F20476B-1B55-444D-AC4A-5D00E4E7549C}" dt="2024-03-24T19:50:52.486" v="219" actId="478"/>
          <ac:spMkLst>
            <pc:docMk/>
            <pc:sldMk cId="0" sldId="306"/>
            <ac:spMk id="34" creationId="{00000000-0000-0000-0000-000000000000}"/>
          </ac:spMkLst>
        </pc:spChg>
        <pc:spChg chg="mod">
          <ac:chgData name="Nehad Mohamed Abdel Rahman Ibrahim" userId="ad9dd084-3aea-419a-91bb-77d0ee482146" providerId="ADAL" clId="{9F20476B-1B55-444D-AC4A-5D00E4E7549C}" dt="2024-03-24T19:34:44.133" v="89"/>
          <ac:spMkLst>
            <pc:docMk/>
            <pc:sldMk cId="0" sldId="306"/>
            <ac:spMk id="35" creationId="{ABB33D7B-4DCE-4A18-6DD2-CD6A5BC5CF47}"/>
          </ac:spMkLst>
        </pc:spChg>
      </pc:sldChg>
      <pc:sldChg chg="delSp modSp mod">
        <pc:chgData name="Nehad Mohamed Abdel Rahman Ibrahim" userId="ad9dd084-3aea-419a-91bb-77d0ee482146" providerId="ADAL" clId="{9F20476B-1B55-444D-AC4A-5D00E4E7549C}" dt="2024-03-24T19:51:58.126" v="229" actId="478"/>
        <pc:sldMkLst>
          <pc:docMk/>
          <pc:sldMk cId="0" sldId="307"/>
        </pc:sldMkLst>
        <pc:spChg chg="mod">
          <ac:chgData name="Nehad Mohamed Abdel Rahman Ibrahim" userId="ad9dd084-3aea-419a-91bb-77d0ee482146" providerId="ADAL" clId="{9F20476B-1B55-444D-AC4A-5D00E4E7549C}" dt="2024-03-24T19:51:31.302" v="224" actId="14100"/>
          <ac:spMkLst>
            <pc:docMk/>
            <pc:sldMk cId="0" sldId="307"/>
            <ac:spMk id="24" creationId="{00000000-0000-0000-0000-000000000000}"/>
          </ac:spMkLst>
        </pc:spChg>
        <pc:spChg chg="del">
          <ac:chgData name="Nehad Mohamed Abdel Rahman Ibrahim" userId="ad9dd084-3aea-419a-91bb-77d0ee482146" providerId="ADAL" clId="{9F20476B-1B55-444D-AC4A-5D00E4E7549C}" dt="2024-03-24T19:51:58.126" v="229" actId="478"/>
          <ac:spMkLst>
            <pc:docMk/>
            <pc:sldMk cId="0" sldId="307"/>
            <ac:spMk id="44" creationId="{00000000-0000-0000-0000-000000000000}"/>
          </ac:spMkLst>
        </pc:spChg>
        <pc:spChg chg="mod">
          <ac:chgData name="Nehad Mohamed Abdel Rahman Ibrahim" userId="ad9dd084-3aea-419a-91bb-77d0ee482146" providerId="ADAL" clId="{9F20476B-1B55-444D-AC4A-5D00E4E7549C}" dt="2024-03-24T19:34:44.133" v="89"/>
          <ac:spMkLst>
            <pc:docMk/>
            <pc:sldMk cId="0" sldId="307"/>
            <ac:spMk id="45" creationId="{9BA1FDED-1242-14F0-546C-FF9A271571E9}"/>
          </ac:spMkLst>
        </pc:spChg>
      </pc:sldChg>
      <pc:sldChg chg="delSp modSp mod">
        <pc:chgData name="Nehad Mohamed Abdel Rahman Ibrahim" userId="ad9dd084-3aea-419a-91bb-77d0ee482146" providerId="ADAL" clId="{9F20476B-1B55-444D-AC4A-5D00E4E7549C}" dt="2024-03-24T19:51:53.774" v="228" actId="478"/>
        <pc:sldMkLst>
          <pc:docMk/>
          <pc:sldMk cId="0" sldId="308"/>
        </pc:sldMkLst>
        <pc:spChg chg="mod">
          <ac:chgData name="Nehad Mohamed Abdel Rahman Ibrahim" userId="ad9dd084-3aea-419a-91bb-77d0ee482146" providerId="ADAL" clId="{9F20476B-1B55-444D-AC4A-5D00E4E7549C}" dt="2024-03-24T19:51:35.621" v="225" actId="14100"/>
          <ac:spMkLst>
            <pc:docMk/>
            <pc:sldMk cId="0" sldId="308"/>
            <ac:spMk id="69" creationId="{00000000-0000-0000-0000-000000000000}"/>
          </ac:spMkLst>
        </pc:spChg>
        <pc:spChg chg="del">
          <ac:chgData name="Nehad Mohamed Abdel Rahman Ibrahim" userId="ad9dd084-3aea-419a-91bb-77d0ee482146" providerId="ADAL" clId="{9F20476B-1B55-444D-AC4A-5D00E4E7549C}" dt="2024-03-24T19:51:53.774" v="228" actId="478"/>
          <ac:spMkLst>
            <pc:docMk/>
            <pc:sldMk cId="0" sldId="308"/>
            <ac:spMk id="71" creationId="{00000000-0000-0000-0000-000000000000}"/>
          </ac:spMkLst>
        </pc:spChg>
        <pc:spChg chg="mod">
          <ac:chgData name="Nehad Mohamed Abdel Rahman Ibrahim" userId="ad9dd084-3aea-419a-91bb-77d0ee482146" providerId="ADAL" clId="{9F20476B-1B55-444D-AC4A-5D00E4E7549C}" dt="2024-03-24T19:34:44.133" v="89"/>
          <ac:spMkLst>
            <pc:docMk/>
            <pc:sldMk cId="0" sldId="308"/>
            <ac:spMk id="72" creationId="{DDA1EA63-FA77-6F72-D3DD-1FEC8D9B05A0}"/>
          </ac:spMkLst>
        </pc:spChg>
      </pc:sldChg>
      <pc:sldChg chg="delSp modSp mod">
        <pc:chgData name="Nehad Mohamed Abdel Rahman Ibrahim" userId="ad9dd084-3aea-419a-91bb-77d0ee482146" providerId="ADAL" clId="{9F20476B-1B55-444D-AC4A-5D00E4E7549C}" dt="2024-03-24T19:51:50.379" v="227" actId="478"/>
        <pc:sldMkLst>
          <pc:docMk/>
          <pc:sldMk cId="0" sldId="309"/>
        </pc:sldMkLst>
        <pc:spChg chg="del">
          <ac:chgData name="Nehad Mohamed Abdel Rahman Ibrahim" userId="ad9dd084-3aea-419a-91bb-77d0ee482146" providerId="ADAL" clId="{9F20476B-1B55-444D-AC4A-5D00E4E7549C}" dt="2024-03-24T19:51:50.379" v="227" actId="478"/>
          <ac:spMkLst>
            <pc:docMk/>
            <pc:sldMk cId="0" sldId="309"/>
            <ac:spMk id="75" creationId="{00000000-0000-0000-0000-000000000000}"/>
          </ac:spMkLst>
        </pc:spChg>
        <pc:spChg chg="mod">
          <ac:chgData name="Nehad Mohamed Abdel Rahman Ibrahim" userId="ad9dd084-3aea-419a-91bb-77d0ee482146" providerId="ADAL" clId="{9F20476B-1B55-444D-AC4A-5D00E4E7549C}" dt="2024-03-24T19:34:44.133" v="89"/>
          <ac:spMkLst>
            <pc:docMk/>
            <pc:sldMk cId="0" sldId="309"/>
            <ac:spMk id="76" creationId="{6EF82EB7-6071-3388-9E63-9A77861C7E9D}"/>
          </ac:spMkLst>
        </pc:spChg>
      </pc:sldChg>
      <pc:sldChg chg="delSp modSp mod">
        <pc:chgData name="Nehad Mohamed Abdel Rahman Ibrahim" userId="ad9dd084-3aea-419a-91bb-77d0ee482146" providerId="ADAL" clId="{9F20476B-1B55-444D-AC4A-5D00E4E7549C}" dt="2024-03-24T19:54:55.357" v="248" actId="14100"/>
        <pc:sldMkLst>
          <pc:docMk/>
          <pc:sldMk cId="0" sldId="310"/>
        </pc:sldMkLst>
        <pc:spChg chg="mod">
          <ac:chgData name="Nehad Mohamed Abdel Rahman Ibrahim" userId="ad9dd084-3aea-419a-91bb-77d0ee482146" providerId="ADAL" clId="{9F20476B-1B55-444D-AC4A-5D00E4E7549C}" dt="2024-03-24T19:54:55.357" v="248" actId="14100"/>
          <ac:spMkLst>
            <pc:docMk/>
            <pc:sldMk cId="0" sldId="310"/>
            <ac:spMk id="24" creationId="{00000000-0000-0000-0000-000000000000}"/>
          </ac:spMkLst>
        </pc:spChg>
        <pc:spChg chg="del">
          <ac:chgData name="Nehad Mohamed Abdel Rahman Ibrahim" userId="ad9dd084-3aea-419a-91bb-77d0ee482146" providerId="ADAL" clId="{9F20476B-1B55-444D-AC4A-5D00E4E7549C}" dt="2024-03-24T19:51:45.188" v="226" actId="478"/>
          <ac:spMkLst>
            <pc:docMk/>
            <pc:sldMk cId="0" sldId="310"/>
            <ac:spMk id="28" creationId="{00000000-0000-0000-0000-000000000000}"/>
          </ac:spMkLst>
        </pc:spChg>
        <pc:spChg chg="mod">
          <ac:chgData name="Nehad Mohamed Abdel Rahman Ibrahim" userId="ad9dd084-3aea-419a-91bb-77d0ee482146" providerId="ADAL" clId="{9F20476B-1B55-444D-AC4A-5D00E4E7549C}" dt="2024-03-24T19:34:44.133" v="89"/>
          <ac:spMkLst>
            <pc:docMk/>
            <pc:sldMk cId="0" sldId="310"/>
            <ac:spMk id="29" creationId="{F9C6ADD4-D1C3-F9C7-819C-A9D0CDE9E84E}"/>
          </ac:spMkLst>
        </pc:spChg>
      </pc:sldChg>
      <pc:sldChg chg="delSp modSp mod">
        <pc:chgData name="Nehad Mohamed Abdel Rahman Ibrahim" userId="ad9dd084-3aea-419a-91bb-77d0ee482146" providerId="ADAL" clId="{9F20476B-1B55-444D-AC4A-5D00E4E7549C}" dt="2024-03-24T19:52:07.295" v="230" actId="478"/>
        <pc:sldMkLst>
          <pc:docMk/>
          <pc:sldMk cId="0" sldId="311"/>
        </pc:sldMkLst>
        <pc:spChg chg="del">
          <ac:chgData name="Nehad Mohamed Abdel Rahman Ibrahim" userId="ad9dd084-3aea-419a-91bb-77d0ee482146" providerId="ADAL" clId="{9F20476B-1B55-444D-AC4A-5D00E4E7549C}" dt="2024-03-24T19:52:07.295" v="230" actId="478"/>
          <ac:spMkLst>
            <pc:docMk/>
            <pc:sldMk cId="0" sldId="311"/>
            <ac:spMk id="55" creationId="{00000000-0000-0000-0000-000000000000}"/>
          </ac:spMkLst>
        </pc:spChg>
        <pc:spChg chg="mod">
          <ac:chgData name="Nehad Mohamed Abdel Rahman Ibrahim" userId="ad9dd084-3aea-419a-91bb-77d0ee482146" providerId="ADAL" clId="{9F20476B-1B55-444D-AC4A-5D00E4E7549C}" dt="2024-03-24T19:34:44.133" v="89"/>
          <ac:spMkLst>
            <pc:docMk/>
            <pc:sldMk cId="0" sldId="311"/>
            <ac:spMk id="56" creationId="{A13B7D35-8E5A-B64C-97F3-B3D135D2A97D}"/>
          </ac:spMkLst>
        </pc:spChg>
      </pc:sldChg>
      <pc:sldChg chg="delSp modSp mod">
        <pc:chgData name="Nehad Mohamed Abdel Rahman Ibrahim" userId="ad9dd084-3aea-419a-91bb-77d0ee482146" providerId="ADAL" clId="{9F20476B-1B55-444D-AC4A-5D00E4E7549C}" dt="2024-03-24T19:52:34.115" v="236" actId="1076"/>
        <pc:sldMkLst>
          <pc:docMk/>
          <pc:sldMk cId="0" sldId="312"/>
        </pc:sldMkLst>
        <pc:spChg chg="del mod">
          <ac:chgData name="Nehad Mohamed Abdel Rahman Ibrahim" userId="ad9dd084-3aea-419a-91bb-77d0ee482146" providerId="ADAL" clId="{9F20476B-1B55-444D-AC4A-5D00E4E7549C}" dt="2024-03-24T19:52:27.714" v="235" actId="478"/>
          <ac:spMkLst>
            <pc:docMk/>
            <pc:sldMk cId="0" sldId="312"/>
            <ac:spMk id="2" creationId="{00000000-0000-0000-0000-000000000000}"/>
          </ac:spMkLst>
        </pc:spChg>
        <pc:spChg chg="del">
          <ac:chgData name="Nehad Mohamed Abdel Rahman Ibrahim" userId="ad9dd084-3aea-419a-91bb-77d0ee482146" providerId="ADAL" clId="{9F20476B-1B55-444D-AC4A-5D00E4E7549C}" dt="2024-03-24T19:52:17.210" v="232" actId="478"/>
          <ac:spMkLst>
            <pc:docMk/>
            <pc:sldMk cId="0" sldId="312"/>
            <ac:spMk id="4" creationId="{00000000-0000-0000-0000-000000000000}"/>
          </ac:spMkLst>
        </pc:spChg>
        <pc:spChg chg="del">
          <ac:chgData name="Nehad Mohamed Abdel Rahman Ibrahim" userId="ad9dd084-3aea-419a-91bb-77d0ee482146" providerId="ADAL" clId="{9F20476B-1B55-444D-AC4A-5D00E4E7549C}" dt="2024-03-24T19:52:13.738" v="231" actId="478"/>
          <ac:spMkLst>
            <pc:docMk/>
            <pc:sldMk cId="0" sldId="312"/>
            <ac:spMk id="38" creationId="{00000000-0000-0000-0000-000000000000}"/>
          </ac:spMkLst>
        </pc:spChg>
        <pc:spChg chg="mod">
          <ac:chgData name="Nehad Mohamed Abdel Rahman Ibrahim" userId="ad9dd084-3aea-419a-91bb-77d0ee482146" providerId="ADAL" clId="{9F20476B-1B55-444D-AC4A-5D00E4E7549C}" dt="2024-03-24T19:34:44.133" v="89"/>
          <ac:spMkLst>
            <pc:docMk/>
            <pc:sldMk cId="0" sldId="312"/>
            <ac:spMk id="39" creationId="{975540C9-8FC3-5343-6A1F-ECBCAB300F3F}"/>
          </ac:spMkLst>
        </pc:spChg>
        <pc:spChg chg="mod">
          <ac:chgData name="Nehad Mohamed Abdel Rahman Ibrahim" userId="ad9dd084-3aea-419a-91bb-77d0ee482146" providerId="ADAL" clId="{9F20476B-1B55-444D-AC4A-5D00E4E7549C}" dt="2024-03-24T19:52:34.115" v="236" actId="1076"/>
          <ac:spMkLst>
            <pc:docMk/>
            <pc:sldMk cId="0" sldId="312"/>
            <ac:spMk id="42" creationId="{F402BC62-1273-FCC2-F39F-77F817A40087}"/>
          </ac:spMkLst>
        </pc:spChg>
      </pc:sldChg>
      <pc:sldChg chg="delSp modSp mod">
        <pc:chgData name="Nehad Mohamed Abdel Rahman Ibrahim" userId="ad9dd084-3aea-419a-91bb-77d0ee482146" providerId="ADAL" clId="{9F20476B-1B55-444D-AC4A-5D00E4E7549C}" dt="2024-03-24T19:52:44.230" v="238" actId="14100"/>
        <pc:sldMkLst>
          <pc:docMk/>
          <pc:sldMk cId="0" sldId="313"/>
        </pc:sldMkLst>
        <pc:spChg chg="mod">
          <ac:chgData name="Nehad Mohamed Abdel Rahman Ibrahim" userId="ad9dd084-3aea-419a-91bb-77d0ee482146" providerId="ADAL" clId="{9F20476B-1B55-444D-AC4A-5D00E4E7549C}" dt="2024-03-24T19:52:44.230" v="238" actId="14100"/>
          <ac:spMkLst>
            <pc:docMk/>
            <pc:sldMk cId="0" sldId="313"/>
            <ac:spMk id="34" creationId="{00000000-0000-0000-0000-000000000000}"/>
          </ac:spMkLst>
        </pc:spChg>
        <pc:spChg chg="del">
          <ac:chgData name="Nehad Mohamed Abdel Rahman Ibrahim" userId="ad9dd084-3aea-419a-91bb-77d0ee482146" providerId="ADAL" clId="{9F20476B-1B55-444D-AC4A-5D00E4E7549C}" dt="2024-03-24T19:52:39.659" v="237" actId="478"/>
          <ac:spMkLst>
            <pc:docMk/>
            <pc:sldMk cId="0" sldId="313"/>
            <ac:spMk id="36" creationId="{00000000-0000-0000-0000-000000000000}"/>
          </ac:spMkLst>
        </pc:spChg>
        <pc:spChg chg="mod">
          <ac:chgData name="Nehad Mohamed Abdel Rahman Ibrahim" userId="ad9dd084-3aea-419a-91bb-77d0ee482146" providerId="ADAL" clId="{9F20476B-1B55-444D-AC4A-5D00E4E7549C}" dt="2024-03-24T19:34:44.133" v="89"/>
          <ac:spMkLst>
            <pc:docMk/>
            <pc:sldMk cId="0" sldId="313"/>
            <ac:spMk id="37" creationId="{D7AD2A90-BA20-E4E8-45E5-6C7B8FAF6CAF}"/>
          </ac:spMkLst>
        </pc:spChg>
      </pc:sldChg>
      <pc:sldChg chg="delSp modSp mod">
        <pc:chgData name="Nehad Mohamed Abdel Rahman Ibrahim" userId="ad9dd084-3aea-419a-91bb-77d0ee482146" providerId="ADAL" clId="{9F20476B-1B55-444D-AC4A-5D00E4E7549C}" dt="2024-03-24T19:53:16.033" v="241" actId="478"/>
        <pc:sldMkLst>
          <pc:docMk/>
          <pc:sldMk cId="0" sldId="314"/>
        </pc:sldMkLst>
        <pc:spChg chg="mod">
          <ac:chgData name="Nehad Mohamed Abdel Rahman Ibrahim" userId="ad9dd084-3aea-419a-91bb-77d0ee482146" providerId="ADAL" clId="{9F20476B-1B55-444D-AC4A-5D00E4E7549C}" dt="2024-03-24T19:53:04.081" v="240" actId="1076"/>
          <ac:spMkLst>
            <pc:docMk/>
            <pc:sldMk cId="0" sldId="314"/>
            <ac:spMk id="11" creationId="{00000000-0000-0000-0000-000000000000}"/>
          </ac:spMkLst>
        </pc:spChg>
        <pc:spChg chg="del">
          <ac:chgData name="Nehad Mohamed Abdel Rahman Ibrahim" userId="ad9dd084-3aea-419a-91bb-77d0ee482146" providerId="ADAL" clId="{9F20476B-1B55-444D-AC4A-5D00E4E7549C}" dt="2024-03-24T19:53:16.033" v="241" actId="478"/>
          <ac:spMkLst>
            <pc:docMk/>
            <pc:sldMk cId="0" sldId="314"/>
            <ac:spMk id="41" creationId="{00000000-0000-0000-0000-000000000000}"/>
          </ac:spMkLst>
        </pc:spChg>
        <pc:spChg chg="mod">
          <ac:chgData name="Nehad Mohamed Abdel Rahman Ibrahim" userId="ad9dd084-3aea-419a-91bb-77d0ee482146" providerId="ADAL" clId="{9F20476B-1B55-444D-AC4A-5D00E4E7549C}" dt="2024-03-24T19:34:44.133" v="89"/>
          <ac:spMkLst>
            <pc:docMk/>
            <pc:sldMk cId="0" sldId="314"/>
            <ac:spMk id="43" creationId="{3F8176A9-C502-B4C0-5F2B-E9DBDF851880}"/>
          </ac:spMkLst>
        </pc:spChg>
      </pc:sldChg>
      <pc:sldChg chg="modSp mod">
        <pc:chgData name="Nehad Mohamed Abdel Rahman Ibrahim" userId="ad9dd084-3aea-419a-91bb-77d0ee482146" providerId="ADAL" clId="{9F20476B-1B55-444D-AC4A-5D00E4E7549C}" dt="2024-03-24T19:53:24.401" v="242" actId="14100"/>
        <pc:sldMkLst>
          <pc:docMk/>
          <pc:sldMk cId="0" sldId="315"/>
        </pc:sldMkLst>
        <pc:spChg chg="mod">
          <ac:chgData name="Nehad Mohamed Abdel Rahman Ibrahim" userId="ad9dd084-3aea-419a-91bb-77d0ee482146" providerId="ADAL" clId="{9F20476B-1B55-444D-AC4A-5D00E4E7549C}" dt="2024-03-24T19:53:24.401" v="242" actId="14100"/>
          <ac:spMkLst>
            <pc:docMk/>
            <pc:sldMk cId="0" sldId="315"/>
            <ac:spMk id="2" creationId="{00000000-0000-0000-0000-000000000000}"/>
          </ac:spMkLst>
        </pc:spChg>
        <pc:spChg chg="mod">
          <ac:chgData name="Nehad Mohamed Abdel Rahman Ibrahim" userId="ad9dd084-3aea-419a-91bb-77d0ee482146" providerId="ADAL" clId="{9F20476B-1B55-444D-AC4A-5D00E4E7549C}" dt="2024-03-24T19:34:44.133" v="89"/>
          <ac:spMkLst>
            <pc:docMk/>
            <pc:sldMk cId="0" sldId="315"/>
            <ac:spMk id="5" creationId="{00000000-0000-0000-0000-000000000000}"/>
          </ac:spMkLst>
        </pc:spChg>
      </pc:sldChg>
      <pc:sldChg chg="modSp mod">
        <pc:chgData name="Nehad Mohamed Abdel Rahman Ibrahim" userId="ad9dd084-3aea-419a-91bb-77d0ee482146" providerId="ADAL" clId="{9F20476B-1B55-444D-AC4A-5D00E4E7549C}" dt="2024-03-24T19:53:30.068" v="243" actId="14100"/>
        <pc:sldMkLst>
          <pc:docMk/>
          <pc:sldMk cId="0" sldId="316"/>
        </pc:sldMkLst>
        <pc:spChg chg="mod">
          <ac:chgData name="Nehad Mohamed Abdel Rahman Ibrahim" userId="ad9dd084-3aea-419a-91bb-77d0ee482146" providerId="ADAL" clId="{9F20476B-1B55-444D-AC4A-5D00E4E7549C}" dt="2024-03-24T19:53:30.068" v="243" actId="14100"/>
          <ac:spMkLst>
            <pc:docMk/>
            <pc:sldMk cId="0" sldId="316"/>
            <ac:spMk id="2" creationId="{00000000-0000-0000-0000-000000000000}"/>
          </ac:spMkLst>
        </pc:spChg>
        <pc:spChg chg="mod">
          <ac:chgData name="Nehad Mohamed Abdel Rahman Ibrahim" userId="ad9dd084-3aea-419a-91bb-77d0ee482146" providerId="ADAL" clId="{9F20476B-1B55-444D-AC4A-5D00E4E7549C}" dt="2024-03-24T19:34:44.133" v="89"/>
          <ac:spMkLst>
            <pc:docMk/>
            <pc:sldMk cId="0" sldId="316"/>
            <ac:spMk id="5" creationId="{00000000-0000-0000-0000-000000000000}"/>
          </ac:spMkLst>
        </pc:spChg>
      </pc:sldChg>
      <pc:sldChg chg="modSp">
        <pc:chgData name="Nehad Mohamed Abdel Rahman Ibrahim" userId="ad9dd084-3aea-419a-91bb-77d0ee482146" providerId="ADAL" clId="{9F20476B-1B55-444D-AC4A-5D00E4E7549C}" dt="2024-03-24T19:34:44.133" v="89"/>
        <pc:sldMkLst>
          <pc:docMk/>
          <pc:sldMk cId="0" sldId="317"/>
        </pc:sldMkLst>
        <pc:spChg chg="mod">
          <ac:chgData name="Nehad Mohamed Abdel Rahman Ibrahim" userId="ad9dd084-3aea-419a-91bb-77d0ee482146" providerId="ADAL" clId="{9F20476B-1B55-444D-AC4A-5D00E4E7549C}" dt="2024-03-24T19:34:44.133" v="89"/>
          <ac:spMkLst>
            <pc:docMk/>
            <pc:sldMk cId="0" sldId="317"/>
            <ac:spMk id="46" creationId="{00000000-0000-0000-0000-000000000000}"/>
          </ac:spMkLst>
        </pc:spChg>
      </pc:sldChg>
      <pc:sldChg chg="modSp">
        <pc:chgData name="Nehad Mohamed Abdel Rahman Ibrahim" userId="ad9dd084-3aea-419a-91bb-77d0ee482146" providerId="ADAL" clId="{9F20476B-1B55-444D-AC4A-5D00E4E7549C}" dt="2024-03-24T19:34:44.133" v="89"/>
        <pc:sldMkLst>
          <pc:docMk/>
          <pc:sldMk cId="0" sldId="318"/>
        </pc:sldMkLst>
        <pc:spChg chg="mod">
          <ac:chgData name="Nehad Mohamed Abdel Rahman Ibrahim" userId="ad9dd084-3aea-419a-91bb-77d0ee482146" providerId="ADAL" clId="{9F20476B-1B55-444D-AC4A-5D00E4E7549C}" dt="2024-03-24T19:34:44.133" v="89"/>
          <ac:spMkLst>
            <pc:docMk/>
            <pc:sldMk cId="0" sldId="318"/>
            <ac:spMk id="7" creationId="{00000000-0000-0000-0000-000000000000}"/>
          </ac:spMkLst>
        </pc:spChg>
      </pc:sldChg>
      <pc:sldChg chg="modSp mod">
        <pc:chgData name="Nehad Mohamed Abdel Rahman Ibrahim" userId="ad9dd084-3aea-419a-91bb-77d0ee482146" providerId="ADAL" clId="{9F20476B-1B55-444D-AC4A-5D00E4E7549C}" dt="2024-03-24T19:53:42.585" v="244" actId="14100"/>
        <pc:sldMkLst>
          <pc:docMk/>
          <pc:sldMk cId="0" sldId="319"/>
        </pc:sldMkLst>
        <pc:spChg chg="mod">
          <ac:chgData name="Nehad Mohamed Abdel Rahman Ibrahim" userId="ad9dd084-3aea-419a-91bb-77d0ee482146" providerId="ADAL" clId="{9F20476B-1B55-444D-AC4A-5D00E4E7549C}" dt="2024-03-24T19:53:42.585" v="244" actId="14100"/>
          <ac:spMkLst>
            <pc:docMk/>
            <pc:sldMk cId="0" sldId="319"/>
            <ac:spMk id="16" creationId="{00000000-0000-0000-0000-000000000000}"/>
          </ac:spMkLst>
        </pc:spChg>
        <pc:spChg chg="mod">
          <ac:chgData name="Nehad Mohamed Abdel Rahman Ibrahim" userId="ad9dd084-3aea-419a-91bb-77d0ee482146" providerId="ADAL" clId="{9F20476B-1B55-444D-AC4A-5D00E4E7549C}" dt="2024-03-24T19:34:44.133" v="89"/>
          <ac:spMkLst>
            <pc:docMk/>
            <pc:sldMk cId="0" sldId="319"/>
            <ac:spMk id="18" creationId="{00000000-0000-0000-0000-000000000000}"/>
          </ac:spMkLst>
        </pc:spChg>
      </pc:sldChg>
      <pc:sldChg chg="modSp mod">
        <pc:chgData name="Nehad Mohamed Abdel Rahman Ibrahim" userId="ad9dd084-3aea-419a-91bb-77d0ee482146" providerId="ADAL" clId="{9F20476B-1B55-444D-AC4A-5D00E4E7549C}" dt="2024-03-24T19:53:47.372" v="245" actId="14100"/>
        <pc:sldMkLst>
          <pc:docMk/>
          <pc:sldMk cId="0" sldId="320"/>
        </pc:sldMkLst>
        <pc:spChg chg="mod">
          <ac:chgData name="Nehad Mohamed Abdel Rahman Ibrahim" userId="ad9dd084-3aea-419a-91bb-77d0ee482146" providerId="ADAL" clId="{9F20476B-1B55-444D-AC4A-5D00E4E7549C}" dt="2024-03-24T19:53:47.372" v="245" actId="14100"/>
          <ac:spMkLst>
            <pc:docMk/>
            <pc:sldMk cId="0" sldId="320"/>
            <ac:spMk id="43" creationId="{00000000-0000-0000-0000-000000000000}"/>
          </ac:spMkLst>
        </pc:spChg>
        <pc:spChg chg="mod">
          <ac:chgData name="Nehad Mohamed Abdel Rahman Ibrahim" userId="ad9dd084-3aea-419a-91bb-77d0ee482146" providerId="ADAL" clId="{9F20476B-1B55-444D-AC4A-5D00E4E7549C}" dt="2024-03-24T19:34:44.133" v="89"/>
          <ac:spMkLst>
            <pc:docMk/>
            <pc:sldMk cId="0" sldId="320"/>
            <ac:spMk id="45" creationId="{00000000-0000-0000-0000-000000000000}"/>
          </ac:spMkLst>
        </pc:spChg>
      </pc:sldChg>
      <pc:sldChg chg="modSp">
        <pc:chgData name="Nehad Mohamed Abdel Rahman Ibrahim" userId="ad9dd084-3aea-419a-91bb-77d0ee482146" providerId="ADAL" clId="{9F20476B-1B55-444D-AC4A-5D00E4E7549C}" dt="2024-03-24T19:34:44.133" v="89"/>
        <pc:sldMkLst>
          <pc:docMk/>
          <pc:sldMk cId="0" sldId="321"/>
        </pc:sldMkLst>
        <pc:spChg chg="mod">
          <ac:chgData name="Nehad Mohamed Abdel Rahman Ibrahim" userId="ad9dd084-3aea-419a-91bb-77d0ee482146" providerId="ADAL" clId="{9F20476B-1B55-444D-AC4A-5D00E4E7549C}" dt="2024-03-24T19:34:44.133" v="89"/>
          <ac:spMkLst>
            <pc:docMk/>
            <pc:sldMk cId="0" sldId="321"/>
            <ac:spMk id="5" creationId="{00000000-0000-0000-0000-000000000000}"/>
          </ac:spMkLst>
        </pc:spChg>
      </pc:sldChg>
      <pc:sldMasterChg chg="modSldLayout">
        <pc:chgData name="Nehad Mohamed Abdel Rahman Ibrahim" userId="ad9dd084-3aea-419a-91bb-77d0ee482146" providerId="ADAL" clId="{9F20476B-1B55-444D-AC4A-5D00E4E7549C}" dt="2024-03-24T19:39:39.756" v="114" actId="14100"/>
        <pc:sldMasterMkLst>
          <pc:docMk/>
          <pc:sldMasterMk cId="1460403566" sldId="2147483685"/>
        </pc:sldMasterMkLst>
        <pc:sldLayoutChg chg="modSp mod">
          <pc:chgData name="Nehad Mohamed Abdel Rahman Ibrahim" userId="ad9dd084-3aea-419a-91bb-77d0ee482146" providerId="ADAL" clId="{9F20476B-1B55-444D-AC4A-5D00E4E7549C}" dt="2024-03-24T19:39:39.756" v="114" actId="14100"/>
          <pc:sldLayoutMkLst>
            <pc:docMk/>
            <pc:sldMasterMk cId="1460403566" sldId="2147483685"/>
            <pc:sldLayoutMk cId="3425830580" sldId="2147483692"/>
          </pc:sldLayoutMkLst>
          <pc:spChg chg="mod">
            <ac:chgData name="Nehad Mohamed Abdel Rahman Ibrahim" userId="ad9dd084-3aea-419a-91bb-77d0ee482146" providerId="ADAL" clId="{9F20476B-1B55-444D-AC4A-5D00E4E7549C}" dt="2024-03-24T19:39:39.756" v="114" actId="14100"/>
            <ac:spMkLst>
              <pc:docMk/>
              <pc:sldMasterMk cId="1460403566" sldId="2147483685"/>
              <pc:sldLayoutMk cId="3425830580" sldId="2147483692"/>
              <ac:spMk id="4" creationId="{4C9306FB-CF0A-463F-A53E-F1CBC1131CE5}"/>
            </ac:spMkLst>
          </pc:spChg>
        </pc:sldLayoutChg>
      </pc:sldMasterChg>
      <pc:sldMasterChg chg="new mod addSldLayout">
        <pc:chgData name="Nehad Mohamed Abdel Rahman Ibrahim" userId="ad9dd084-3aea-419a-91bb-77d0ee482146" providerId="ADAL" clId="{9F20476B-1B55-444D-AC4A-5D00E4E7549C}" dt="2024-03-24T19:40:57.372" v="115" actId="6938"/>
        <pc:sldMasterMkLst>
          <pc:docMk/>
          <pc:sldMasterMk cId="3827332250" sldId="2147483698"/>
        </pc:sldMasterMkLst>
        <pc:sldLayoutChg chg="new replId">
          <pc:chgData name="Nehad Mohamed Abdel Rahman Ibrahim" userId="ad9dd084-3aea-419a-91bb-77d0ee482146" providerId="ADAL" clId="{9F20476B-1B55-444D-AC4A-5D00E4E7549C}" dt="2024-03-24T19:40:57.372" v="115" actId="6938"/>
          <pc:sldLayoutMkLst>
            <pc:docMk/>
            <pc:sldMasterMk cId="3827332250" sldId="2147483698"/>
            <pc:sldLayoutMk cId="2670613805" sldId="2147483699"/>
          </pc:sldLayoutMkLst>
        </pc:sldLayoutChg>
        <pc:sldLayoutChg chg="new replId">
          <pc:chgData name="Nehad Mohamed Abdel Rahman Ibrahim" userId="ad9dd084-3aea-419a-91bb-77d0ee482146" providerId="ADAL" clId="{9F20476B-1B55-444D-AC4A-5D00E4E7549C}" dt="2024-03-24T19:40:57.372" v="115" actId="6938"/>
          <pc:sldLayoutMkLst>
            <pc:docMk/>
            <pc:sldMasterMk cId="3827332250" sldId="2147483698"/>
            <pc:sldLayoutMk cId="3163139823" sldId="2147483700"/>
          </pc:sldLayoutMkLst>
        </pc:sldLayoutChg>
        <pc:sldLayoutChg chg="new replId">
          <pc:chgData name="Nehad Mohamed Abdel Rahman Ibrahim" userId="ad9dd084-3aea-419a-91bb-77d0ee482146" providerId="ADAL" clId="{9F20476B-1B55-444D-AC4A-5D00E4E7549C}" dt="2024-03-24T19:40:57.372" v="115" actId="6938"/>
          <pc:sldLayoutMkLst>
            <pc:docMk/>
            <pc:sldMasterMk cId="3827332250" sldId="2147483698"/>
            <pc:sldLayoutMk cId="3963354108" sldId="2147483701"/>
          </pc:sldLayoutMkLst>
        </pc:sldLayoutChg>
        <pc:sldLayoutChg chg="new replId">
          <pc:chgData name="Nehad Mohamed Abdel Rahman Ibrahim" userId="ad9dd084-3aea-419a-91bb-77d0ee482146" providerId="ADAL" clId="{9F20476B-1B55-444D-AC4A-5D00E4E7549C}" dt="2024-03-24T19:40:57.372" v="115" actId="6938"/>
          <pc:sldLayoutMkLst>
            <pc:docMk/>
            <pc:sldMasterMk cId="3827332250" sldId="2147483698"/>
            <pc:sldLayoutMk cId="4267848525" sldId="2147483702"/>
          </pc:sldLayoutMkLst>
        </pc:sldLayoutChg>
        <pc:sldLayoutChg chg="new replId">
          <pc:chgData name="Nehad Mohamed Abdel Rahman Ibrahim" userId="ad9dd084-3aea-419a-91bb-77d0ee482146" providerId="ADAL" clId="{9F20476B-1B55-444D-AC4A-5D00E4E7549C}" dt="2024-03-24T19:40:57.372" v="115" actId="6938"/>
          <pc:sldLayoutMkLst>
            <pc:docMk/>
            <pc:sldMasterMk cId="3827332250" sldId="2147483698"/>
            <pc:sldLayoutMk cId="1016034879" sldId="2147483703"/>
          </pc:sldLayoutMkLst>
        </pc:sldLayoutChg>
        <pc:sldLayoutChg chg="new replId">
          <pc:chgData name="Nehad Mohamed Abdel Rahman Ibrahim" userId="ad9dd084-3aea-419a-91bb-77d0ee482146" providerId="ADAL" clId="{9F20476B-1B55-444D-AC4A-5D00E4E7549C}" dt="2024-03-24T19:40:57.372" v="115" actId="6938"/>
          <pc:sldLayoutMkLst>
            <pc:docMk/>
            <pc:sldMasterMk cId="3827332250" sldId="2147483698"/>
            <pc:sldLayoutMk cId="2658548336" sldId="2147483704"/>
          </pc:sldLayoutMkLst>
        </pc:sldLayoutChg>
        <pc:sldLayoutChg chg="new replId">
          <pc:chgData name="Nehad Mohamed Abdel Rahman Ibrahim" userId="ad9dd084-3aea-419a-91bb-77d0ee482146" providerId="ADAL" clId="{9F20476B-1B55-444D-AC4A-5D00E4E7549C}" dt="2024-03-24T19:40:57.372" v="115" actId="6938"/>
          <pc:sldLayoutMkLst>
            <pc:docMk/>
            <pc:sldMasterMk cId="3827332250" sldId="2147483698"/>
            <pc:sldLayoutMk cId="1242236432" sldId="2147483705"/>
          </pc:sldLayoutMkLst>
        </pc:sldLayoutChg>
        <pc:sldLayoutChg chg="new replId">
          <pc:chgData name="Nehad Mohamed Abdel Rahman Ibrahim" userId="ad9dd084-3aea-419a-91bb-77d0ee482146" providerId="ADAL" clId="{9F20476B-1B55-444D-AC4A-5D00E4E7549C}" dt="2024-03-24T19:40:57.372" v="115" actId="6938"/>
          <pc:sldLayoutMkLst>
            <pc:docMk/>
            <pc:sldMasterMk cId="3827332250" sldId="2147483698"/>
            <pc:sldLayoutMk cId="1806397665" sldId="2147483706"/>
          </pc:sldLayoutMkLst>
        </pc:sldLayoutChg>
        <pc:sldLayoutChg chg="new replId">
          <pc:chgData name="Nehad Mohamed Abdel Rahman Ibrahim" userId="ad9dd084-3aea-419a-91bb-77d0ee482146" providerId="ADAL" clId="{9F20476B-1B55-444D-AC4A-5D00E4E7549C}" dt="2024-03-24T19:40:57.372" v="115" actId="6938"/>
          <pc:sldLayoutMkLst>
            <pc:docMk/>
            <pc:sldMasterMk cId="3827332250" sldId="2147483698"/>
            <pc:sldLayoutMk cId="3683306563" sldId="2147483707"/>
          </pc:sldLayoutMkLst>
        </pc:sldLayoutChg>
        <pc:sldLayoutChg chg="new replId">
          <pc:chgData name="Nehad Mohamed Abdel Rahman Ibrahim" userId="ad9dd084-3aea-419a-91bb-77d0ee482146" providerId="ADAL" clId="{9F20476B-1B55-444D-AC4A-5D00E4E7549C}" dt="2024-03-24T19:40:57.372" v="115" actId="6938"/>
          <pc:sldLayoutMkLst>
            <pc:docMk/>
            <pc:sldMasterMk cId="3827332250" sldId="2147483698"/>
            <pc:sldLayoutMk cId="25897752" sldId="2147483708"/>
          </pc:sldLayoutMkLst>
        </pc:sldLayoutChg>
        <pc:sldLayoutChg chg="new replId">
          <pc:chgData name="Nehad Mohamed Abdel Rahman Ibrahim" userId="ad9dd084-3aea-419a-91bb-77d0ee482146" providerId="ADAL" clId="{9F20476B-1B55-444D-AC4A-5D00E4E7549C}" dt="2024-03-24T19:40:57.372" v="115" actId="6938"/>
          <pc:sldLayoutMkLst>
            <pc:docMk/>
            <pc:sldMasterMk cId="3827332250" sldId="2147483698"/>
            <pc:sldLayoutMk cId="2690966988" sldId="2147483709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A19653-4154-4FD8-A357-3E88DF9D3CE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F1F803B-AFB3-4873-ADA3-F186D5CF4C55}">
      <dgm:prSet/>
      <dgm:spPr/>
      <dgm:t>
        <a:bodyPr/>
        <a:lstStyle/>
        <a:p>
          <a:r>
            <a:rPr lang="en-US" b="1"/>
            <a:t>What is Support Vector Machine?</a:t>
          </a:r>
          <a:endParaRPr lang="en-US"/>
        </a:p>
      </dgm:t>
    </dgm:pt>
    <dgm:pt modelId="{6AEAACC3-0F6C-48E3-B10B-E4CEC4B9EF05}" type="parTrans" cxnId="{C701417D-A1DB-4490-97ED-5229D0A3B0C3}">
      <dgm:prSet/>
      <dgm:spPr/>
      <dgm:t>
        <a:bodyPr/>
        <a:lstStyle/>
        <a:p>
          <a:endParaRPr lang="en-US"/>
        </a:p>
      </dgm:t>
    </dgm:pt>
    <dgm:pt modelId="{E219C1F6-64DD-4C98-86C4-8C9C7BA3E577}" type="sibTrans" cxnId="{C701417D-A1DB-4490-97ED-5229D0A3B0C3}">
      <dgm:prSet/>
      <dgm:spPr/>
      <dgm:t>
        <a:bodyPr/>
        <a:lstStyle/>
        <a:p>
          <a:endParaRPr lang="en-US"/>
        </a:p>
      </dgm:t>
    </dgm:pt>
    <dgm:pt modelId="{965A2FCB-CB7E-4372-BC1B-D4D1E8B4201A}">
      <dgm:prSet/>
      <dgm:spPr/>
      <dgm:t>
        <a:bodyPr/>
        <a:lstStyle/>
        <a:p>
          <a:r>
            <a:rPr lang="en-US" b="1"/>
            <a:t>How does it work?</a:t>
          </a:r>
          <a:endParaRPr lang="en-US"/>
        </a:p>
      </dgm:t>
    </dgm:pt>
    <dgm:pt modelId="{959FB61D-17FB-4DF2-BA54-CF5AC8BDD22E}" type="parTrans" cxnId="{6FBD6BA7-3EA3-45D1-A67A-EF27201F49C5}">
      <dgm:prSet/>
      <dgm:spPr/>
      <dgm:t>
        <a:bodyPr/>
        <a:lstStyle/>
        <a:p>
          <a:endParaRPr lang="en-US"/>
        </a:p>
      </dgm:t>
    </dgm:pt>
    <dgm:pt modelId="{E738F9EA-CC01-4D72-8BD7-F0A1D111D144}" type="sibTrans" cxnId="{6FBD6BA7-3EA3-45D1-A67A-EF27201F49C5}">
      <dgm:prSet/>
      <dgm:spPr/>
      <dgm:t>
        <a:bodyPr/>
        <a:lstStyle/>
        <a:p>
          <a:endParaRPr lang="en-US"/>
        </a:p>
      </dgm:t>
    </dgm:pt>
    <dgm:pt modelId="{4D2F2892-AC32-46F4-A2D8-FD5FF9EE4C9D}">
      <dgm:prSet/>
      <dgm:spPr/>
      <dgm:t>
        <a:bodyPr/>
        <a:lstStyle/>
        <a:p>
          <a:r>
            <a:rPr lang="en-US" b="1"/>
            <a:t>How to tune Parameters of SVM?</a:t>
          </a:r>
          <a:endParaRPr lang="en-US"/>
        </a:p>
      </dgm:t>
    </dgm:pt>
    <dgm:pt modelId="{CEA4C204-2DC8-49C8-9037-EC553314D257}" type="parTrans" cxnId="{6C4A5BE3-D5F6-4159-A2FD-C6E025B43B23}">
      <dgm:prSet/>
      <dgm:spPr/>
      <dgm:t>
        <a:bodyPr/>
        <a:lstStyle/>
        <a:p>
          <a:endParaRPr lang="en-US"/>
        </a:p>
      </dgm:t>
    </dgm:pt>
    <dgm:pt modelId="{23F61AA2-40E6-4B20-9501-9326F58FB283}" type="sibTrans" cxnId="{6C4A5BE3-D5F6-4159-A2FD-C6E025B43B23}">
      <dgm:prSet/>
      <dgm:spPr/>
      <dgm:t>
        <a:bodyPr/>
        <a:lstStyle/>
        <a:p>
          <a:endParaRPr lang="en-US"/>
        </a:p>
      </dgm:t>
    </dgm:pt>
    <dgm:pt modelId="{EDC93397-87D8-492A-83D8-7EE601C919C7}">
      <dgm:prSet/>
      <dgm:spPr/>
      <dgm:t>
        <a:bodyPr/>
        <a:lstStyle/>
        <a:p>
          <a:r>
            <a:rPr lang="en-US" b="1"/>
            <a:t>Types of SVM</a:t>
          </a:r>
          <a:endParaRPr lang="en-US"/>
        </a:p>
      </dgm:t>
    </dgm:pt>
    <dgm:pt modelId="{BDF146E5-FBF4-4D5F-9C88-8E9AD93BEDC3}" type="parTrans" cxnId="{48BEA86E-70DB-4B41-95D7-238F473D005E}">
      <dgm:prSet/>
      <dgm:spPr/>
      <dgm:t>
        <a:bodyPr/>
        <a:lstStyle/>
        <a:p>
          <a:endParaRPr lang="en-US"/>
        </a:p>
      </dgm:t>
    </dgm:pt>
    <dgm:pt modelId="{074BD1A9-34C7-4610-A92A-518F6728AF87}" type="sibTrans" cxnId="{48BEA86E-70DB-4B41-95D7-238F473D005E}">
      <dgm:prSet/>
      <dgm:spPr/>
      <dgm:t>
        <a:bodyPr/>
        <a:lstStyle/>
        <a:p>
          <a:endParaRPr lang="en-US"/>
        </a:p>
      </dgm:t>
    </dgm:pt>
    <dgm:pt modelId="{91E64070-649C-4E8F-BAE7-ECBCE879E967}">
      <dgm:prSet/>
      <dgm:spPr/>
      <dgm:t>
        <a:bodyPr/>
        <a:lstStyle/>
        <a:p>
          <a:r>
            <a:rPr lang="en-US" b="1"/>
            <a:t>Pros and Cons of SVM</a:t>
          </a:r>
          <a:endParaRPr lang="en-US"/>
        </a:p>
      </dgm:t>
    </dgm:pt>
    <dgm:pt modelId="{D5D6FC20-BF2C-4F6E-B9B6-E5BF63A92518}" type="parTrans" cxnId="{D8B1AEF4-E3EB-4F08-9225-BB4BF3A101FA}">
      <dgm:prSet/>
      <dgm:spPr/>
      <dgm:t>
        <a:bodyPr/>
        <a:lstStyle/>
        <a:p>
          <a:endParaRPr lang="en-US"/>
        </a:p>
      </dgm:t>
    </dgm:pt>
    <dgm:pt modelId="{B0C44B68-2B45-4F2C-8D5D-75D8BE7A6ED6}" type="sibTrans" cxnId="{D8B1AEF4-E3EB-4F08-9225-BB4BF3A101FA}">
      <dgm:prSet/>
      <dgm:spPr/>
      <dgm:t>
        <a:bodyPr/>
        <a:lstStyle/>
        <a:p>
          <a:endParaRPr lang="en-US"/>
        </a:p>
      </dgm:t>
    </dgm:pt>
    <dgm:pt modelId="{9043896C-7794-4C9C-BBC3-B4A5332AB003}">
      <dgm:prSet/>
      <dgm:spPr/>
      <dgm:t>
        <a:bodyPr/>
        <a:lstStyle/>
        <a:p>
          <a:r>
            <a:rPr lang="en-US" b="1"/>
            <a:t>Applications of SVM</a:t>
          </a:r>
          <a:endParaRPr lang="en-US"/>
        </a:p>
      </dgm:t>
    </dgm:pt>
    <dgm:pt modelId="{38D6878B-CC27-4223-9E10-61556EDB244A}" type="parTrans" cxnId="{2D17F684-5B72-4795-A6B8-78AE12D6BB7B}">
      <dgm:prSet/>
      <dgm:spPr/>
      <dgm:t>
        <a:bodyPr/>
        <a:lstStyle/>
        <a:p>
          <a:endParaRPr lang="en-US"/>
        </a:p>
      </dgm:t>
    </dgm:pt>
    <dgm:pt modelId="{88FA4D35-A082-4213-9130-5EF6B474296C}" type="sibTrans" cxnId="{2D17F684-5B72-4795-A6B8-78AE12D6BB7B}">
      <dgm:prSet/>
      <dgm:spPr/>
      <dgm:t>
        <a:bodyPr/>
        <a:lstStyle/>
        <a:p>
          <a:endParaRPr lang="en-US"/>
        </a:p>
      </dgm:t>
    </dgm:pt>
    <dgm:pt modelId="{FEF27411-D7B2-40E4-87B4-6C0C4E865A7C}" type="pres">
      <dgm:prSet presAssocID="{C9A19653-4154-4FD8-A357-3E88DF9D3CE9}" presName="linear" presStyleCnt="0">
        <dgm:presLayoutVars>
          <dgm:animLvl val="lvl"/>
          <dgm:resizeHandles val="exact"/>
        </dgm:presLayoutVars>
      </dgm:prSet>
      <dgm:spPr/>
    </dgm:pt>
    <dgm:pt modelId="{E2E4BA08-1754-42B0-96FC-34152D9539F6}" type="pres">
      <dgm:prSet presAssocID="{1F1F803B-AFB3-4873-ADA3-F186D5CF4C55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CCD61CD4-552F-47B6-B361-AFAD0CC10E38}" type="pres">
      <dgm:prSet presAssocID="{E219C1F6-64DD-4C98-86C4-8C9C7BA3E577}" presName="spacer" presStyleCnt="0"/>
      <dgm:spPr/>
    </dgm:pt>
    <dgm:pt modelId="{AD178C26-3223-48AA-8E6C-91C9E59282DF}" type="pres">
      <dgm:prSet presAssocID="{965A2FCB-CB7E-4372-BC1B-D4D1E8B4201A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EF473468-8CCD-463B-807E-E97F6A6B3E2C}" type="pres">
      <dgm:prSet presAssocID="{E738F9EA-CC01-4D72-8BD7-F0A1D111D144}" presName="spacer" presStyleCnt="0"/>
      <dgm:spPr/>
    </dgm:pt>
    <dgm:pt modelId="{F4901762-F3EC-48D1-98AD-DB4CEFE075D2}" type="pres">
      <dgm:prSet presAssocID="{4D2F2892-AC32-46F4-A2D8-FD5FF9EE4C9D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925AFE3F-E7C4-4258-988D-A62AFF298CA1}" type="pres">
      <dgm:prSet presAssocID="{23F61AA2-40E6-4B20-9501-9326F58FB283}" presName="spacer" presStyleCnt="0"/>
      <dgm:spPr/>
    </dgm:pt>
    <dgm:pt modelId="{36C3A3D8-1D17-4B6B-AFE1-343663642C54}" type="pres">
      <dgm:prSet presAssocID="{EDC93397-87D8-492A-83D8-7EE601C919C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2800D820-8A93-4071-8FD3-6AEEDE1085B4}" type="pres">
      <dgm:prSet presAssocID="{074BD1A9-34C7-4610-A92A-518F6728AF87}" presName="spacer" presStyleCnt="0"/>
      <dgm:spPr/>
    </dgm:pt>
    <dgm:pt modelId="{3821F725-9374-477F-BBF1-602F1460880A}" type="pres">
      <dgm:prSet presAssocID="{91E64070-649C-4E8F-BAE7-ECBCE879E967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608ACCD4-6932-497A-8743-64A79F7CEDB1}" type="pres">
      <dgm:prSet presAssocID="{B0C44B68-2B45-4F2C-8D5D-75D8BE7A6ED6}" presName="spacer" presStyleCnt="0"/>
      <dgm:spPr/>
    </dgm:pt>
    <dgm:pt modelId="{4B6B41BC-CDF1-4DA0-89D7-CC783D468D08}" type="pres">
      <dgm:prSet presAssocID="{9043896C-7794-4C9C-BBC3-B4A5332AB003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3AED911B-2F19-4D38-B2F1-A12EC14AA5AA}" type="presOf" srcId="{1F1F803B-AFB3-4873-ADA3-F186D5CF4C55}" destId="{E2E4BA08-1754-42B0-96FC-34152D9539F6}" srcOrd="0" destOrd="0" presId="urn:microsoft.com/office/officeart/2005/8/layout/vList2"/>
    <dgm:cxn modelId="{F0480A29-FF55-4D8F-829E-FEA7A2508582}" type="presOf" srcId="{965A2FCB-CB7E-4372-BC1B-D4D1E8B4201A}" destId="{AD178C26-3223-48AA-8E6C-91C9E59282DF}" srcOrd="0" destOrd="0" presId="urn:microsoft.com/office/officeart/2005/8/layout/vList2"/>
    <dgm:cxn modelId="{42CF3636-1A43-44BD-8E24-B012C26F6922}" type="presOf" srcId="{C9A19653-4154-4FD8-A357-3E88DF9D3CE9}" destId="{FEF27411-D7B2-40E4-87B4-6C0C4E865A7C}" srcOrd="0" destOrd="0" presId="urn:microsoft.com/office/officeart/2005/8/layout/vList2"/>
    <dgm:cxn modelId="{533B1066-1B76-4622-9A18-C99A82E5932E}" type="presOf" srcId="{91E64070-649C-4E8F-BAE7-ECBCE879E967}" destId="{3821F725-9374-477F-BBF1-602F1460880A}" srcOrd="0" destOrd="0" presId="urn:microsoft.com/office/officeart/2005/8/layout/vList2"/>
    <dgm:cxn modelId="{F5FA2C66-D847-46BB-96AC-EE0E33872CDC}" type="presOf" srcId="{EDC93397-87D8-492A-83D8-7EE601C919C7}" destId="{36C3A3D8-1D17-4B6B-AFE1-343663642C54}" srcOrd="0" destOrd="0" presId="urn:microsoft.com/office/officeart/2005/8/layout/vList2"/>
    <dgm:cxn modelId="{48BEA86E-70DB-4B41-95D7-238F473D005E}" srcId="{C9A19653-4154-4FD8-A357-3E88DF9D3CE9}" destId="{EDC93397-87D8-492A-83D8-7EE601C919C7}" srcOrd="3" destOrd="0" parTransId="{BDF146E5-FBF4-4D5F-9C88-8E9AD93BEDC3}" sibTransId="{074BD1A9-34C7-4610-A92A-518F6728AF87}"/>
    <dgm:cxn modelId="{C701417D-A1DB-4490-97ED-5229D0A3B0C3}" srcId="{C9A19653-4154-4FD8-A357-3E88DF9D3CE9}" destId="{1F1F803B-AFB3-4873-ADA3-F186D5CF4C55}" srcOrd="0" destOrd="0" parTransId="{6AEAACC3-0F6C-48E3-B10B-E4CEC4B9EF05}" sibTransId="{E219C1F6-64DD-4C98-86C4-8C9C7BA3E577}"/>
    <dgm:cxn modelId="{2D17F684-5B72-4795-A6B8-78AE12D6BB7B}" srcId="{C9A19653-4154-4FD8-A357-3E88DF9D3CE9}" destId="{9043896C-7794-4C9C-BBC3-B4A5332AB003}" srcOrd="5" destOrd="0" parTransId="{38D6878B-CC27-4223-9E10-61556EDB244A}" sibTransId="{88FA4D35-A082-4213-9130-5EF6B474296C}"/>
    <dgm:cxn modelId="{39CE0992-0D2E-4A20-B3BD-0EB3C57FDF3E}" type="presOf" srcId="{9043896C-7794-4C9C-BBC3-B4A5332AB003}" destId="{4B6B41BC-CDF1-4DA0-89D7-CC783D468D08}" srcOrd="0" destOrd="0" presId="urn:microsoft.com/office/officeart/2005/8/layout/vList2"/>
    <dgm:cxn modelId="{6FBD6BA7-3EA3-45D1-A67A-EF27201F49C5}" srcId="{C9A19653-4154-4FD8-A357-3E88DF9D3CE9}" destId="{965A2FCB-CB7E-4372-BC1B-D4D1E8B4201A}" srcOrd="1" destOrd="0" parTransId="{959FB61D-17FB-4DF2-BA54-CF5AC8BDD22E}" sibTransId="{E738F9EA-CC01-4D72-8BD7-F0A1D111D144}"/>
    <dgm:cxn modelId="{21276ED8-89A6-4BB9-AB83-59D92CCD354D}" type="presOf" srcId="{4D2F2892-AC32-46F4-A2D8-FD5FF9EE4C9D}" destId="{F4901762-F3EC-48D1-98AD-DB4CEFE075D2}" srcOrd="0" destOrd="0" presId="urn:microsoft.com/office/officeart/2005/8/layout/vList2"/>
    <dgm:cxn modelId="{6C4A5BE3-D5F6-4159-A2FD-C6E025B43B23}" srcId="{C9A19653-4154-4FD8-A357-3E88DF9D3CE9}" destId="{4D2F2892-AC32-46F4-A2D8-FD5FF9EE4C9D}" srcOrd="2" destOrd="0" parTransId="{CEA4C204-2DC8-49C8-9037-EC553314D257}" sibTransId="{23F61AA2-40E6-4B20-9501-9326F58FB283}"/>
    <dgm:cxn modelId="{D8B1AEF4-E3EB-4F08-9225-BB4BF3A101FA}" srcId="{C9A19653-4154-4FD8-A357-3E88DF9D3CE9}" destId="{91E64070-649C-4E8F-BAE7-ECBCE879E967}" srcOrd="4" destOrd="0" parTransId="{D5D6FC20-BF2C-4F6E-B9B6-E5BF63A92518}" sibTransId="{B0C44B68-2B45-4F2C-8D5D-75D8BE7A6ED6}"/>
    <dgm:cxn modelId="{229BFBA5-1E6A-4888-8409-657F8D583D00}" type="presParOf" srcId="{FEF27411-D7B2-40E4-87B4-6C0C4E865A7C}" destId="{E2E4BA08-1754-42B0-96FC-34152D9539F6}" srcOrd="0" destOrd="0" presId="urn:microsoft.com/office/officeart/2005/8/layout/vList2"/>
    <dgm:cxn modelId="{25291937-ADC2-4942-AD5B-25A4C1D92CF8}" type="presParOf" srcId="{FEF27411-D7B2-40E4-87B4-6C0C4E865A7C}" destId="{CCD61CD4-552F-47B6-B361-AFAD0CC10E38}" srcOrd="1" destOrd="0" presId="urn:microsoft.com/office/officeart/2005/8/layout/vList2"/>
    <dgm:cxn modelId="{2A0B5341-6C6B-4A12-9EDA-B2C0B6F9FFF6}" type="presParOf" srcId="{FEF27411-D7B2-40E4-87B4-6C0C4E865A7C}" destId="{AD178C26-3223-48AA-8E6C-91C9E59282DF}" srcOrd="2" destOrd="0" presId="urn:microsoft.com/office/officeart/2005/8/layout/vList2"/>
    <dgm:cxn modelId="{119F2F5D-C65D-4DB9-874A-D1BE0E8E3D1B}" type="presParOf" srcId="{FEF27411-D7B2-40E4-87B4-6C0C4E865A7C}" destId="{EF473468-8CCD-463B-807E-E97F6A6B3E2C}" srcOrd="3" destOrd="0" presId="urn:microsoft.com/office/officeart/2005/8/layout/vList2"/>
    <dgm:cxn modelId="{7B7CFDEF-F5BA-4A5D-B28C-8CA0E0F81924}" type="presParOf" srcId="{FEF27411-D7B2-40E4-87B4-6C0C4E865A7C}" destId="{F4901762-F3EC-48D1-98AD-DB4CEFE075D2}" srcOrd="4" destOrd="0" presId="urn:microsoft.com/office/officeart/2005/8/layout/vList2"/>
    <dgm:cxn modelId="{251C949E-E0A7-4F42-A5EF-684F54FAD25E}" type="presParOf" srcId="{FEF27411-D7B2-40E4-87B4-6C0C4E865A7C}" destId="{925AFE3F-E7C4-4258-988D-A62AFF298CA1}" srcOrd="5" destOrd="0" presId="urn:microsoft.com/office/officeart/2005/8/layout/vList2"/>
    <dgm:cxn modelId="{FB3A1CE0-5F56-40D5-9BCB-10BCA629BC43}" type="presParOf" srcId="{FEF27411-D7B2-40E4-87B4-6C0C4E865A7C}" destId="{36C3A3D8-1D17-4B6B-AFE1-343663642C54}" srcOrd="6" destOrd="0" presId="urn:microsoft.com/office/officeart/2005/8/layout/vList2"/>
    <dgm:cxn modelId="{4C138F20-6978-4AEC-BAFB-87EE677A6EBA}" type="presParOf" srcId="{FEF27411-D7B2-40E4-87B4-6C0C4E865A7C}" destId="{2800D820-8A93-4071-8FD3-6AEEDE1085B4}" srcOrd="7" destOrd="0" presId="urn:microsoft.com/office/officeart/2005/8/layout/vList2"/>
    <dgm:cxn modelId="{A04E5C6D-0749-4B13-94B7-6D07EBED6B63}" type="presParOf" srcId="{FEF27411-D7B2-40E4-87B4-6C0C4E865A7C}" destId="{3821F725-9374-477F-BBF1-602F1460880A}" srcOrd="8" destOrd="0" presId="urn:microsoft.com/office/officeart/2005/8/layout/vList2"/>
    <dgm:cxn modelId="{B000F7D6-862D-44D6-A347-5171512971B3}" type="presParOf" srcId="{FEF27411-D7B2-40E4-87B4-6C0C4E865A7C}" destId="{608ACCD4-6932-497A-8743-64A79F7CEDB1}" srcOrd="9" destOrd="0" presId="urn:microsoft.com/office/officeart/2005/8/layout/vList2"/>
    <dgm:cxn modelId="{90DD41C4-88C3-4C19-984E-37AE44935411}" type="presParOf" srcId="{FEF27411-D7B2-40E4-87B4-6C0C4E865A7C}" destId="{4B6B41BC-CDF1-4DA0-89D7-CC783D468D08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4BA08-1754-42B0-96FC-34152D9539F6}">
      <dsp:nvSpPr>
        <dsp:cNvPr id="0" name=""/>
        <dsp:cNvSpPr/>
      </dsp:nvSpPr>
      <dsp:spPr>
        <a:xfrm>
          <a:off x="0" y="55046"/>
          <a:ext cx="8115227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What is Support Vector Machine?</a:t>
          </a:r>
          <a:endParaRPr lang="en-US" sz="2400" kern="1200"/>
        </a:p>
      </dsp:txBody>
      <dsp:txXfrm>
        <a:off x="28100" y="83146"/>
        <a:ext cx="8059027" cy="519439"/>
      </dsp:txXfrm>
    </dsp:sp>
    <dsp:sp modelId="{AD178C26-3223-48AA-8E6C-91C9E59282DF}">
      <dsp:nvSpPr>
        <dsp:cNvPr id="0" name=""/>
        <dsp:cNvSpPr/>
      </dsp:nvSpPr>
      <dsp:spPr>
        <a:xfrm>
          <a:off x="0" y="699806"/>
          <a:ext cx="8115227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How does it work?</a:t>
          </a:r>
          <a:endParaRPr lang="en-US" sz="2400" kern="1200"/>
        </a:p>
      </dsp:txBody>
      <dsp:txXfrm>
        <a:off x="28100" y="727906"/>
        <a:ext cx="8059027" cy="519439"/>
      </dsp:txXfrm>
    </dsp:sp>
    <dsp:sp modelId="{F4901762-F3EC-48D1-98AD-DB4CEFE075D2}">
      <dsp:nvSpPr>
        <dsp:cNvPr id="0" name=""/>
        <dsp:cNvSpPr/>
      </dsp:nvSpPr>
      <dsp:spPr>
        <a:xfrm>
          <a:off x="0" y="1344566"/>
          <a:ext cx="8115227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How to tune Parameters of SVM?</a:t>
          </a:r>
          <a:endParaRPr lang="en-US" sz="2400" kern="1200"/>
        </a:p>
      </dsp:txBody>
      <dsp:txXfrm>
        <a:off x="28100" y="1372666"/>
        <a:ext cx="8059027" cy="519439"/>
      </dsp:txXfrm>
    </dsp:sp>
    <dsp:sp modelId="{36C3A3D8-1D17-4B6B-AFE1-343663642C54}">
      <dsp:nvSpPr>
        <dsp:cNvPr id="0" name=""/>
        <dsp:cNvSpPr/>
      </dsp:nvSpPr>
      <dsp:spPr>
        <a:xfrm>
          <a:off x="0" y="1989326"/>
          <a:ext cx="8115227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Types of SVM</a:t>
          </a:r>
          <a:endParaRPr lang="en-US" sz="2400" kern="1200"/>
        </a:p>
      </dsp:txBody>
      <dsp:txXfrm>
        <a:off x="28100" y="2017426"/>
        <a:ext cx="8059027" cy="519439"/>
      </dsp:txXfrm>
    </dsp:sp>
    <dsp:sp modelId="{3821F725-9374-477F-BBF1-602F1460880A}">
      <dsp:nvSpPr>
        <dsp:cNvPr id="0" name=""/>
        <dsp:cNvSpPr/>
      </dsp:nvSpPr>
      <dsp:spPr>
        <a:xfrm>
          <a:off x="0" y="2634086"/>
          <a:ext cx="8115227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Pros and Cons of SVM</a:t>
          </a:r>
          <a:endParaRPr lang="en-US" sz="2400" kern="1200"/>
        </a:p>
      </dsp:txBody>
      <dsp:txXfrm>
        <a:off x="28100" y="2662186"/>
        <a:ext cx="8059027" cy="519439"/>
      </dsp:txXfrm>
    </dsp:sp>
    <dsp:sp modelId="{4B6B41BC-CDF1-4DA0-89D7-CC783D468D08}">
      <dsp:nvSpPr>
        <dsp:cNvPr id="0" name=""/>
        <dsp:cNvSpPr/>
      </dsp:nvSpPr>
      <dsp:spPr>
        <a:xfrm>
          <a:off x="0" y="3278846"/>
          <a:ext cx="8115227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Applications of SVM</a:t>
          </a:r>
          <a:endParaRPr lang="en-US" sz="2400" kern="1200"/>
        </a:p>
      </dsp:txBody>
      <dsp:txXfrm>
        <a:off x="28100" y="3306946"/>
        <a:ext cx="8059027" cy="519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0144DD2-A6D0-3A8B-267A-E7AF2F22E9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37CE19-9336-72D0-A7DC-00E55451CB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6B516-47BA-4201-8738-664F099C9DD3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EF9CAD-B57B-C2F6-0FC1-45D209CFB9B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E51608-D14E-4936-7492-B94BA695F1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346C5E-3CC6-468A-B3CD-066472846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7131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D7CE0-E6B7-4474-912B-A7DAFC827F57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852F8-51A5-4B86-B610-7D8B33FAD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536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3BD9A-0BFC-D47D-4844-34DCC00861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9E6E6F-143E-7662-C6FA-687E6B3B2D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65336-5A46-FA2E-A337-C9F8A317B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5C6CB-25F4-5E03-2531-A505723B3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lang="en-US" spc="45"/>
              <a:t>February</a:t>
            </a:r>
            <a:r>
              <a:rPr lang="en-US" spc="80"/>
              <a:t> </a:t>
            </a:r>
            <a:r>
              <a:rPr lang="en-US" spc="60"/>
              <a:t>21,</a:t>
            </a:r>
            <a:r>
              <a:rPr lang="en-US" spc="70"/>
              <a:t> </a:t>
            </a:r>
            <a:r>
              <a:rPr lang="en-US" spc="60"/>
              <a:t>2022</a:t>
            </a:r>
            <a:endParaRPr lang="en-US" spc="6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3648A-67DD-F1D7-8CAA-B0E94B4A2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763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4F21F-688F-C811-678A-AE7BA2F27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500A65-E847-9363-AA41-26780D7C01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B1C430-BD09-CD28-49B3-D57A1ECA7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49E1CA-6BBB-5615-BB3A-538BD5605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lang="en-US" spc="45"/>
              <a:t>February</a:t>
            </a:r>
            <a:r>
              <a:rPr lang="en-US" spc="80"/>
              <a:t> </a:t>
            </a:r>
            <a:r>
              <a:rPr lang="en-US" spc="60"/>
              <a:t>21,</a:t>
            </a:r>
            <a:r>
              <a:rPr lang="en-US" spc="70"/>
              <a:t> </a:t>
            </a:r>
            <a:r>
              <a:rPr lang="en-US" spc="60"/>
              <a:t>2022</a:t>
            </a:r>
            <a:endParaRPr lang="en-US" spc="6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478F5-DD6E-C226-9E15-8901EEF9B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93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679800-5E30-4582-A6BA-E0F656C4D5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282CAB-63D5-6E90-25A1-56E25CF1CA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5F20C-8B1B-5573-0DF1-9ECE0365E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7F1E7-6EB3-6689-9163-2B5FA752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lang="en-US" spc="45"/>
              <a:t>February</a:t>
            </a:r>
            <a:r>
              <a:rPr lang="en-US" spc="80"/>
              <a:t> </a:t>
            </a:r>
            <a:r>
              <a:rPr lang="en-US" spc="60"/>
              <a:t>21,</a:t>
            </a:r>
            <a:r>
              <a:rPr lang="en-US" spc="70"/>
              <a:t> </a:t>
            </a:r>
            <a:r>
              <a:rPr lang="en-US" spc="60"/>
              <a:t>2022</a:t>
            </a:r>
            <a:endParaRPr lang="en-US" spc="6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1B2364-9147-C802-1430-C1EB31631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167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714209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64540" y="1436878"/>
            <a:ext cx="3275329" cy="3601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40404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585858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pc="45" dirty="0"/>
              <a:t>February</a:t>
            </a:r>
            <a:r>
              <a:rPr spc="80" dirty="0"/>
              <a:t> </a:t>
            </a:r>
            <a:r>
              <a:rPr spc="60" dirty="0"/>
              <a:t>21,</a:t>
            </a:r>
            <a:r>
              <a:rPr spc="70" dirty="0"/>
              <a:t> </a:t>
            </a:r>
            <a:r>
              <a:rPr spc="60" dirty="0"/>
              <a:t>2022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3/24/2024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0728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CC454-D9D7-DD51-D982-96F707469E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9056EF-3869-A236-08D8-23E4014074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4EAC59-2699-55F9-D866-B73F6C460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962DC-C1DB-3389-CBB3-99997A079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February 21,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F0A91-0F88-B559-2F9B-216A9E5B1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0EB63-EB7D-491E-AB09-E54FE2EB6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613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6EBA1-78E1-3FA1-E43F-75456B39B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3F0CE-3BDC-6701-DB12-8BBCACE07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23B2C-2B3A-546B-6DFC-42E089EB3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9D7D9F-18D2-B9D6-DBA8-DEB9604D8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February 21,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BC499-2ED4-192E-1FD0-D38145B8C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0EB63-EB7D-491E-AB09-E54FE2EB6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139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B74E3-BA3A-7BAA-70FD-3BCDE389F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B2D9A5-AF9F-0EC2-554F-91A5BC5E4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CFE43-B899-C134-4312-8F5711240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C21B6-66FC-A754-808C-BED215469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February 21,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D99DDB-34EA-7984-7CC8-8026D1F94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0EB63-EB7D-491E-AB09-E54FE2EB6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354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31D78-4FA4-F745-968B-8DA58E5A0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646A2-3454-6E5B-D893-8E0CDD5C46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921958-F01D-73E3-4C59-9E4A603F9F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6A4761-BDCC-913D-E12D-BA166659F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9F41B-1B95-9E6C-6B1E-3B191BBE4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February 21,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CDEC9-EB23-CD6B-F1A0-34FAE2271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0EB63-EB7D-491E-AB09-E54FE2EB6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848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B3D21-47A5-30A0-9B39-0F8AEE594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4B94AC-299C-F871-EFD7-1F70AD344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FBA10C-ED4E-27C3-0EC7-E09DD748D4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E5119F-FA9C-D1A6-AD07-E14632D435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9ED840-C894-F7D0-587B-A87030AB64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34B1F5-4E28-64D1-0C18-0EC076697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131001-6C66-4BF2-43EB-97634125E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February 21, 2022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E0ECE1-2520-0C54-BA06-0D5C63577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0EB63-EB7D-491E-AB09-E54FE2EB6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348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9FCC5-F972-4EED-38CA-A98352CD4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A039BB-EF45-3459-3E26-0C857D2F4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590E46-5449-829B-0418-29F07485D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February 21,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BB6331-59FB-C223-D475-1B9E20B07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0EB63-EB7D-491E-AB09-E54FE2EB6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48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C8AA34-1159-9177-E30F-CFB98983D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16B985-BACF-A4F1-08EF-BC90FDAE9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February 21,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54DCFB-8574-9999-EE79-22599B1DF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0EB63-EB7D-491E-AB09-E54FE2EB6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36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88148-26E5-9CEB-8A01-8D7C74554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FD3C6-5CF9-72A0-B8F4-BC26AB8CB6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ACA92-1798-7D15-C82B-8A26E3168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AB0BB-ED3E-D2C9-F2CD-2E4C67574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lang="en-US" spc="45"/>
              <a:t>February</a:t>
            </a:r>
            <a:r>
              <a:rPr lang="en-US" spc="80"/>
              <a:t> </a:t>
            </a:r>
            <a:r>
              <a:rPr lang="en-US" spc="60"/>
              <a:t>21,</a:t>
            </a:r>
            <a:r>
              <a:rPr lang="en-US" spc="70"/>
              <a:t> </a:t>
            </a:r>
            <a:r>
              <a:rPr lang="en-US" spc="60"/>
              <a:t>2022</a:t>
            </a:r>
            <a:endParaRPr lang="en-US" spc="6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5E260-AAF3-6F44-AD65-1A98162AD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571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50E19-659C-FD8E-FCDB-7B5082380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FD7A7-0409-7BE7-BA05-24DAB5304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421479-7470-373C-A06A-6B6176BCA5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0F49CB-3B05-DEAE-5760-E91BA8637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D3694E-2871-87E3-7594-0BC56BAF0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February 21,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6068CE-B097-CBC2-7FB3-6B68F4A60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0EB63-EB7D-491E-AB09-E54FE2EB6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976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25276-67F3-006C-1A29-0FF666308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8F3A03-265C-B49C-4561-A2ABFDD8E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9C353D-3FBF-A753-66B0-749F60B0E1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BD9655-3F49-DCFB-5DB0-E330B9F3D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AAEB6F-745E-6AA6-049F-16A1EEA72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February 21,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915437-0259-9913-0814-AF8BA4A03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0EB63-EB7D-491E-AB09-E54FE2EB6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3065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9C1CA-70EE-74D0-1BD5-71101B9A6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AD413D-C4F9-9A3A-F328-9DEB4A4718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B20933-A41C-F761-E306-C2B82D119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7DC57-C4A6-9E73-A785-C3C40B702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February 21,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3D2030-D0D9-6380-0494-EFEE2BD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0EB63-EB7D-491E-AB09-E54FE2EB6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7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F12F40-7352-DF5E-9DA9-88664B708D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7FD2BA-E7B3-6B13-43D0-94A5439D1F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501A2E-0760-C9A0-CB81-93F507C2F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318A6-1DC3-6145-30D0-5E9E3C384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February 21,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2947BA-DFC3-EA6F-6A78-8E0095BDC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0EB63-EB7D-491E-AB09-E54FE2EB6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966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913A5-DAC2-2488-811E-DA60098C2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EF2D5E-9A3E-5488-B95A-F600F1F2FB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71529-C0AD-5FC5-F6EC-0190B5792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2DAD4-397F-7CF9-5BF1-1681BFA1F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lang="en-US" spc="45"/>
              <a:t>February</a:t>
            </a:r>
            <a:r>
              <a:rPr lang="en-US" spc="80"/>
              <a:t> </a:t>
            </a:r>
            <a:r>
              <a:rPr lang="en-US" spc="60"/>
              <a:t>21,</a:t>
            </a:r>
            <a:r>
              <a:rPr lang="en-US" spc="70"/>
              <a:t> </a:t>
            </a:r>
            <a:r>
              <a:rPr lang="en-US" spc="60"/>
              <a:t>2022</a:t>
            </a:r>
            <a:endParaRPr lang="en-US" spc="6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4400F-3F35-D0F2-01A1-61956A76F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5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1BD96-776C-5DF9-B8E7-89977D7BE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2255-83B9-9059-5592-9EE4A19D2B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CAA80E-4AD8-A1F0-A85B-9CE207707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F3C5D0-976C-8489-C1B7-B95CF8494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B553D0-0886-1347-5842-9FAF7BC6C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lang="en-US" spc="45"/>
              <a:t>February</a:t>
            </a:r>
            <a:r>
              <a:rPr lang="en-US" spc="80"/>
              <a:t> </a:t>
            </a:r>
            <a:r>
              <a:rPr lang="en-US" spc="60"/>
              <a:t>21,</a:t>
            </a:r>
            <a:r>
              <a:rPr lang="en-US" spc="70"/>
              <a:t> </a:t>
            </a:r>
            <a:r>
              <a:rPr lang="en-US" spc="60"/>
              <a:t>2022</a:t>
            </a:r>
            <a:endParaRPr lang="en-US" spc="6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09DBCB-04E5-C40C-D299-7530D48A3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675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9C954-E850-764C-7BF0-C3BEC22C7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4E5B41-A6BD-892B-0EC7-7F343E010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F448CA-CE1D-580C-2EDD-50DC997214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2C2E73-A3C4-016F-CD91-F2EAE3138F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538C51-F992-078F-B911-CC5545E18D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5CC4D0-834D-07DD-B890-3EF892747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5E473C-A940-366F-327B-EBB90550D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lang="en-US" spc="45"/>
              <a:t>February</a:t>
            </a:r>
            <a:r>
              <a:rPr lang="en-US" spc="80"/>
              <a:t> </a:t>
            </a:r>
            <a:r>
              <a:rPr lang="en-US" spc="60"/>
              <a:t>21,</a:t>
            </a:r>
            <a:r>
              <a:rPr lang="en-US" spc="70"/>
              <a:t> </a:t>
            </a:r>
            <a:r>
              <a:rPr lang="en-US" spc="60"/>
              <a:t>2022</a:t>
            </a:r>
            <a:endParaRPr lang="en-US" spc="6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9851E0-8137-DCD9-8421-B0E8893E0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20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CAE58-759F-1BF5-23DB-F4183CDF2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0BB1A1-1283-AEB6-4838-FCA8D3CEF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62144A-6888-2F64-C6B5-896E97B5D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lang="en-US" spc="45"/>
              <a:t>February</a:t>
            </a:r>
            <a:r>
              <a:rPr lang="en-US" spc="80"/>
              <a:t> </a:t>
            </a:r>
            <a:r>
              <a:rPr lang="en-US" spc="60"/>
              <a:t>21,</a:t>
            </a:r>
            <a:r>
              <a:rPr lang="en-US" spc="70"/>
              <a:t> </a:t>
            </a:r>
            <a:r>
              <a:rPr lang="en-US" spc="60"/>
              <a:t>2022</a:t>
            </a:r>
            <a:endParaRPr lang="en-US" spc="6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F39C19-F377-A8F3-C09B-0F7B1A72A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12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BD70D-13A3-F872-4067-F1E088906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1396A2-6135-9F83-8001-1683543FA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lang="en-US" spc="45"/>
              <a:t>February</a:t>
            </a:r>
            <a:r>
              <a:rPr lang="en-US" spc="80"/>
              <a:t> </a:t>
            </a:r>
            <a:r>
              <a:rPr lang="en-US" spc="60"/>
              <a:t>21,</a:t>
            </a:r>
            <a:r>
              <a:rPr lang="en-US" spc="70"/>
              <a:t> </a:t>
            </a:r>
            <a:r>
              <a:rPr lang="en-US" spc="60"/>
              <a:t>2022</a:t>
            </a:r>
            <a:endParaRPr lang="en-US" spc="6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9306FB-CF0A-463F-A53E-F1CBC1131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8600" y="304800"/>
            <a:ext cx="457200" cy="2286000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30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31C1E-A49A-D4CA-2C32-FB3EE7535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CD4E5-C44F-527E-5810-02A242737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01B6DE-9CFA-4CC8-9E68-D70A103FA6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62DE10-A31E-F2DD-F7CC-D5E7E977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05EF54-1818-D6D0-BEEB-40C6A0AF8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lang="en-US" spc="45"/>
              <a:t>February</a:t>
            </a:r>
            <a:r>
              <a:rPr lang="en-US" spc="80"/>
              <a:t> </a:t>
            </a:r>
            <a:r>
              <a:rPr lang="en-US" spc="60"/>
              <a:t>21,</a:t>
            </a:r>
            <a:r>
              <a:rPr lang="en-US" spc="70"/>
              <a:t> </a:t>
            </a:r>
            <a:r>
              <a:rPr lang="en-US" spc="60"/>
              <a:t>2022</a:t>
            </a:r>
            <a:endParaRPr lang="en-US" spc="6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44AA7B-2643-25C2-439E-235AAC18D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112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53592-EF69-2E24-DF74-16528DB9A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B0FA18-13A3-53D1-6FDD-01EF1A791B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CECB3B-F145-1E88-F45B-CDA4380329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D6B9EE-1494-AB10-4789-296702A3C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77DE48-5B01-16D8-E3C4-6766F4F89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lang="en-US" spc="45"/>
              <a:t>February</a:t>
            </a:r>
            <a:r>
              <a:rPr lang="en-US" spc="80"/>
              <a:t> </a:t>
            </a:r>
            <a:r>
              <a:rPr lang="en-US" spc="60"/>
              <a:t>21,</a:t>
            </a:r>
            <a:r>
              <a:rPr lang="en-US" spc="70"/>
              <a:t> </a:t>
            </a:r>
            <a:r>
              <a:rPr lang="en-US" spc="60"/>
              <a:t>2022</a:t>
            </a:r>
            <a:endParaRPr lang="en-US" spc="6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570F6D-499B-23A0-8794-B0D83B1B2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495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18AF5F-B49A-2EF2-6B53-2CD4FB38A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5B869C-28BA-543F-C7DE-8B023D9F74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FF701-05CD-415E-9568-1657EDDE8C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3/24/2024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2B823-7FEB-4B5C-E70A-E170E1B57C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lang="en-US" spc="45"/>
              <a:t>February</a:t>
            </a:r>
            <a:r>
              <a:rPr lang="en-US" spc="80"/>
              <a:t> </a:t>
            </a:r>
            <a:r>
              <a:rPr lang="en-US" spc="60"/>
              <a:t>21,</a:t>
            </a:r>
            <a:r>
              <a:rPr lang="en-US" spc="70"/>
              <a:t> </a:t>
            </a:r>
            <a:r>
              <a:rPr lang="en-US" spc="60"/>
              <a:t>2022</a:t>
            </a:r>
            <a:endParaRPr lang="en-US" spc="6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46F6B-3AC6-06C1-7BB0-4D3CA8D4C4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403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37C36A-6FD0-1A0C-C306-2014805E7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026A67-C449-DF1D-9BE7-67CF402E4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A5DA4-E7C6-1A7E-E508-A9CBA5BC15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3/24/2024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A3B30-7CD2-3830-38AE-89B8E0D48B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February 21,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B13BAD-5B73-1AEC-C06E-E5833533A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C0EB63-EB7D-491E-AB09-E54FE2EB6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32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jp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7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8.png"/><Relationship Id="rId18" Type="http://schemas.openxmlformats.org/officeDocument/2006/relationships/image" Target="../media/image93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87.png"/><Relationship Id="rId17" Type="http://schemas.openxmlformats.org/officeDocument/2006/relationships/image" Target="../media/image92.png"/><Relationship Id="rId2" Type="http://schemas.openxmlformats.org/officeDocument/2006/relationships/image" Target="../media/image78.png"/><Relationship Id="rId16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47.png"/><Relationship Id="rId5" Type="http://schemas.openxmlformats.org/officeDocument/2006/relationships/image" Target="../media/image81.png"/><Relationship Id="rId15" Type="http://schemas.openxmlformats.org/officeDocument/2006/relationships/image" Target="../media/image90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Relationship Id="rId14" Type="http://schemas.openxmlformats.org/officeDocument/2006/relationships/image" Target="../media/image8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18" Type="http://schemas.openxmlformats.org/officeDocument/2006/relationships/image" Target="../media/image113.png"/><Relationship Id="rId26" Type="http://schemas.openxmlformats.org/officeDocument/2006/relationships/image" Target="../media/image121.png"/><Relationship Id="rId3" Type="http://schemas.openxmlformats.org/officeDocument/2006/relationships/image" Target="../media/image98.png"/><Relationship Id="rId21" Type="http://schemas.openxmlformats.org/officeDocument/2006/relationships/image" Target="../media/image116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17" Type="http://schemas.openxmlformats.org/officeDocument/2006/relationships/image" Target="../media/image112.png"/><Relationship Id="rId25" Type="http://schemas.openxmlformats.org/officeDocument/2006/relationships/image" Target="../media/image120.png"/><Relationship Id="rId2" Type="http://schemas.openxmlformats.org/officeDocument/2006/relationships/image" Target="../media/image97.png"/><Relationship Id="rId16" Type="http://schemas.openxmlformats.org/officeDocument/2006/relationships/image" Target="../media/image111.png"/><Relationship Id="rId20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24" Type="http://schemas.openxmlformats.org/officeDocument/2006/relationships/image" Target="../media/image119.png"/><Relationship Id="rId5" Type="http://schemas.openxmlformats.org/officeDocument/2006/relationships/image" Target="../media/image100.png"/><Relationship Id="rId15" Type="http://schemas.openxmlformats.org/officeDocument/2006/relationships/image" Target="../media/image110.png"/><Relationship Id="rId23" Type="http://schemas.openxmlformats.org/officeDocument/2006/relationships/image" Target="../media/image118.png"/><Relationship Id="rId10" Type="http://schemas.openxmlformats.org/officeDocument/2006/relationships/image" Target="../media/image105.png"/><Relationship Id="rId19" Type="http://schemas.openxmlformats.org/officeDocument/2006/relationships/image" Target="../media/image114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Relationship Id="rId14" Type="http://schemas.openxmlformats.org/officeDocument/2006/relationships/image" Target="../media/image109.png"/><Relationship Id="rId22" Type="http://schemas.openxmlformats.org/officeDocument/2006/relationships/image" Target="../media/image1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13" Type="http://schemas.openxmlformats.org/officeDocument/2006/relationships/image" Target="../media/image133.png"/><Relationship Id="rId18" Type="http://schemas.openxmlformats.org/officeDocument/2006/relationships/image" Target="../media/image138.jpg"/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12" Type="http://schemas.openxmlformats.org/officeDocument/2006/relationships/image" Target="../media/image132.png"/><Relationship Id="rId17" Type="http://schemas.openxmlformats.org/officeDocument/2006/relationships/image" Target="../media/image137.png"/><Relationship Id="rId2" Type="http://schemas.openxmlformats.org/officeDocument/2006/relationships/image" Target="../media/image122.png"/><Relationship Id="rId16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11" Type="http://schemas.openxmlformats.org/officeDocument/2006/relationships/image" Target="../media/image131.png"/><Relationship Id="rId5" Type="http://schemas.openxmlformats.org/officeDocument/2006/relationships/image" Target="../media/image125.png"/><Relationship Id="rId15" Type="http://schemas.openxmlformats.org/officeDocument/2006/relationships/image" Target="../media/image135.png"/><Relationship Id="rId10" Type="http://schemas.openxmlformats.org/officeDocument/2006/relationships/image" Target="../media/image130.png"/><Relationship Id="rId4" Type="http://schemas.openxmlformats.org/officeDocument/2006/relationships/image" Target="../media/image124.png"/><Relationship Id="rId9" Type="http://schemas.openxmlformats.org/officeDocument/2006/relationships/image" Target="../media/image129.png"/><Relationship Id="rId14" Type="http://schemas.openxmlformats.org/officeDocument/2006/relationships/image" Target="../media/image1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45.png"/><Relationship Id="rId3" Type="http://schemas.openxmlformats.org/officeDocument/2006/relationships/image" Target="../media/image109.png"/><Relationship Id="rId7" Type="http://schemas.openxmlformats.org/officeDocument/2006/relationships/image" Target="../media/image141.png"/><Relationship Id="rId12" Type="http://schemas.openxmlformats.org/officeDocument/2006/relationships/image" Target="../media/image14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11" Type="http://schemas.openxmlformats.org/officeDocument/2006/relationships/image" Target="../media/image143.png"/><Relationship Id="rId5" Type="http://schemas.openxmlformats.org/officeDocument/2006/relationships/image" Target="../media/image140.png"/><Relationship Id="rId15" Type="http://schemas.openxmlformats.org/officeDocument/2006/relationships/image" Target="../media/image146.png"/><Relationship Id="rId10" Type="http://schemas.openxmlformats.org/officeDocument/2006/relationships/image" Target="../media/image110.png"/><Relationship Id="rId4" Type="http://schemas.openxmlformats.org/officeDocument/2006/relationships/image" Target="../media/image139.png"/><Relationship Id="rId9" Type="http://schemas.openxmlformats.org/officeDocument/2006/relationships/image" Target="../media/image142.png"/><Relationship Id="rId14" Type="http://schemas.openxmlformats.org/officeDocument/2006/relationships/image" Target="../media/image10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13" Type="http://schemas.openxmlformats.org/officeDocument/2006/relationships/image" Target="../media/image159.png"/><Relationship Id="rId3" Type="http://schemas.openxmlformats.org/officeDocument/2006/relationships/image" Target="../media/image149.png"/><Relationship Id="rId7" Type="http://schemas.openxmlformats.org/officeDocument/2006/relationships/image" Target="../media/image153.png"/><Relationship Id="rId12" Type="http://schemas.openxmlformats.org/officeDocument/2006/relationships/image" Target="../media/image158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.png"/><Relationship Id="rId11" Type="http://schemas.openxmlformats.org/officeDocument/2006/relationships/image" Target="../media/image157.png"/><Relationship Id="rId5" Type="http://schemas.openxmlformats.org/officeDocument/2006/relationships/image" Target="../media/image151.png"/><Relationship Id="rId10" Type="http://schemas.openxmlformats.org/officeDocument/2006/relationships/image" Target="../media/image156.png"/><Relationship Id="rId4" Type="http://schemas.openxmlformats.org/officeDocument/2006/relationships/image" Target="../media/image150.png"/><Relationship Id="rId9" Type="http://schemas.openxmlformats.org/officeDocument/2006/relationships/image" Target="../media/image15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1.png"/><Relationship Id="rId18" Type="http://schemas.openxmlformats.org/officeDocument/2006/relationships/image" Target="../media/image176.png"/><Relationship Id="rId26" Type="http://schemas.openxmlformats.org/officeDocument/2006/relationships/image" Target="../media/image183.png"/><Relationship Id="rId3" Type="http://schemas.openxmlformats.org/officeDocument/2006/relationships/image" Target="../media/image161.png"/><Relationship Id="rId21" Type="http://schemas.openxmlformats.org/officeDocument/2006/relationships/image" Target="../media/image178.png"/><Relationship Id="rId7" Type="http://schemas.openxmlformats.org/officeDocument/2006/relationships/image" Target="../media/image165.png"/><Relationship Id="rId12" Type="http://schemas.openxmlformats.org/officeDocument/2006/relationships/image" Target="../media/image170.png"/><Relationship Id="rId17" Type="http://schemas.openxmlformats.org/officeDocument/2006/relationships/image" Target="../media/image175.png"/><Relationship Id="rId25" Type="http://schemas.openxmlformats.org/officeDocument/2006/relationships/image" Target="../media/image182.png"/><Relationship Id="rId33" Type="http://schemas.openxmlformats.org/officeDocument/2006/relationships/image" Target="../media/image190.jpg"/><Relationship Id="rId2" Type="http://schemas.openxmlformats.org/officeDocument/2006/relationships/image" Target="../media/image160.png"/><Relationship Id="rId16" Type="http://schemas.openxmlformats.org/officeDocument/2006/relationships/image" Target="../media/image174.png"/><Relationship Id="rId20" Type="http://schemas.openxmlformats.org/officeDocument/2006/relationships/image" Target="../media/image177.png"/><Relationship Id="rId29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4.png"/><Relationship Id="rId11" Type="http://schemas.openxmlformats.org/officeDocument/2006/relationships/image" Target="../media/image169.png"/><Relationship Id="rId24" Type="http://schemas.openxmlformats.org/officeDocument/2006/relationships/image" Target="../media/image181.png"/><Relationship Id="rId32" Type="http://schemas.openxmlformats.org/officeDocument/2006/relationships/image" Target="../media/image189.png"/><Relationship Id="rId5" Type="http://schemas.openxmlformats.org/officeDocument/2006/relationships/image" Target="../media/image163.png"/><Relationship Id="rId15" Type="http://schemas.openxmlformats.org/officeDocument/2006/relationships/image" Target="../media/image173.png"/><Relationship Id="rId23" Type="http://schemas.openxmlformats.org/officeDocument/2006/relationships/image" Target="../media/image180.png"/><Relationship Id="rId28" Type="http://schemas.openxmlformats.org/officeDocument/2006/relationships/image" Target="../media/image185.png"/><Relationship Id="rId10" Type="http://schemas.openxmlformats.org/officeDocument/2006/relationships/image" Target="../media/image168.png"/><Relationship Id="rId19" Type="http://schemas.openxmlformats.org/officeDocument/2006/relationships/image" Target="../media/image55.png"/><Relationship Id="rId31" Type="http://schemas.openxmlformats.org/officeDocument/2006/relationships/image" Target="../media/image188.png"/><Relationship Id="rId4" Type="http://schemas.openxmlformats.org/officeDocument/2006/relationships/image" Target="../media/image162.png"/><Relationship Id="rId9" Type="http://schemas.openxmlformats.org/officeDocument/2006/relationships/image" Target="../media/image167.png"/><Relationship Id="rId14" Type="http://schemas.openxmlformats.org/officeDocument/2006/relationships/image" Target="../media/image172.png"/><Relationship Id="rId22" Type="http://schemas.openxmlformats.org/officeDocument/2006/relationships/image" Target="../media/image179.png"/><Relationship Id="rId27" Type="http://schemas.openxmlformats.org/officeDocument/2006/relationships/image" Target="../media/image184.png"/><Relationship Id="rId30" Type="http://schemas.openxmlformats.org/officeDocument/2006/relationships/image" Target="../media/image187.png"/><Relationship Id="rId8" Type="http://schemas.openxmlformats.org/officeDocument/2006/relationships/image" Target="../media/image166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2.png"/><Relationship Id="rId18" Type="http://schemas.openxmlformats.org/officeDocument/2006/relationships/image" Target="../media/image207.png"/><Relationship Id="rId26" Type="http://schemas.openxmlformats.org/officeDocument/2006/relationships/image" Target="../media/image215.png"/><Relationship Id="rId39" Type="http://schemas.openxmlformats.org/officeDocument/2006/relationships/image" Target="../media/image228.png"/><Relationship Id="rId21" Type="http://schemas.openxmlformats.org/officeDocument/2006/relationships/image" Target="../media/image210.png"/><Relationship Id="rId34" Type="http://schemas.openxmlformats.org/officeDocument/2006/relationships/image" Target="../media/image223.png"/><Relationship Id="rId42" Type="http://schemas.openxmlformats.org/officeDocument/2006/relationships/image" Target="../media/image231.png"/><Relationship Id="rId7" Type="http://schemas.openxmlformats.org/officeDocument/2006/relationships/image" Target="../media/image196.png"/><Relationship Id="rId2" Type="http://schemas.openxmlformats.org/officeDocument/2006/relationships/image" Target="../media/image191.png"/><Relationship Id="rId16" Type="http://schemas.openxmlformats.org/officeDocument/2006/relationships/image" Target="../media/image205.png"/><Relationship Id="rId20" Type="http://schemas.openxmlformats.org/officeDocument/2006/relationships/image" Target="../media/image209.png"/><Relationship Id="rId29" Type="http://schemas.openxmlformats.org/officeDocument/2006/relationships/image" Target="../media/image218.png"/><Relationship Id="rId41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5.png"/><Relationship Id="rId11" Type="http://schemas.openxmlformats.org/officeDocument/2006/relationships/image" Target="../media/image200.png"/><Relationship Id="rId24" Type="http://schemas.openxmlformats.org/officeDocument/2006/relationships/image" Target="../media/image213.png"/><Relationship Id="rId32" Type="http://schemas.openxmlformats.org/officeDocument/2006/relationships/image" Target="../media/image221.png"/><Relationship Id="rId37" Type="http://schemas.openxmlformats.org/officeDocument/2006/relationships/image" Target="../media/image226.png"/><Relationship Id="rId40" Type="http://schemas.openxmlformats.org/officeDocument/2006/relationships/image" Target="../media/image229.png"/><Relationship Id="rId5" Type="http://schemas.openxmlformats.org/officeDocument/2006/relationships/image" Target="../media/image194.png"/><Relationship Id="rId15" Type="http://schemas.openxmlformats.org/officeDocument/2006/relationships/image" Target="../media/image204.png"/><Relationship Id="rId23" Type="http://schemas.openxmlformats.org/officeDocument/2006/relationships/image" Target="../media/image212.png"/><Relationship Id="rId28" Type="http://schemas.openxmlformats.org/officeDocument/2006/relationships/image" Target="../media/image217.png"/><Relationship Id="rId36" Type="http://schemas.openxmlformats.org/officeDocument/2006/relationships/image" Target="../media/image225.png"/><Relationship Id="rId10" Type="http://schemas.openxmlformats.org/officeDocument/2006/relationships/image" Target="../media/image199.png"/><Relationship Id="rId19" Type="http://schemas.openxmlformats.org/officeDocument/2006/relationships/image" Target="../media/image208.png"/><Relationship Id="rId31" Type="http://schemas.openxmlformats.org/officeDocument/2006/relationships/image" Target="../media/image220.png"/><Relationship Id="rId4" Type="http://schemas.openxmlformats.org/officeDocument/2006/relationships/image" Target="../media/image193.png"/><Relationship Id="rId9" Type="http://schemas.openxmlformats.org/officeDocument/2006/relationships/image" Target="../media/image198.png"/><Relationship Id="rId14" Type="http://schemas.openxmlformats.org/officeDocument/2006/relationships/image" Target="../media/image203.png"/><Relationship Id="rId22" Type="http://schemas.openxmlformats.org/officeDocument/2006/relationships/image" Target="../media/image211.png"/><Relationship Id="rId27" Type="http://schemas.openxmlformats.org/officeDocument/2006/relationships/image" Target="../media/image216.png"/><Relationship Id="rId30" Type="http://schemas.openxmlformats.org/officeDocument/2006/relationships/image" Target="../media/image219.png"/><Relationship Id="rId35" Type="http://schemas.openxmlformats.org/officeDocument/2006/relationships/image" Target="../media/image224.png"/><Relationship Id="rId43" Type="http://schemas.openxmlformats.org/officeDocument/2006/relationships/image" Target="../media/image232.png"/><Relationship Id="rId8" Type="http://schemas.openxmlformats.org/officeDocument/2006/relationships/image" Target="../media/image197.png"/><Relationship Id="rId3" Type="http://schemas.openxmlformats.org/officeDocument/2006/relationships/image" Target="../media/image192.png"/><Relationship Id="rId12" Type="http://schemas.openxmlformats.org/officeDocument/2006/relationships/image" Target="../media/image201.png"/><Relationship Id="rId17" Type="http://schemas.openxmlformats.org/officeDocument/2006/relationships/image" Target="../media/image206.png"/><Relationship Id="rId25" Type="http://schemas.openxmlformats.org/officeDocument/2006/relationships/image" Target="../media/image214.png"/><Relationship Id="rId33" Type="http://schemas.openxmlformats.org/officeDocument/2006/relationships/image" Target="../media/image222.png"/><Relationship Id="rId38" Type="http://schemas.openxmlformats.org/officeDocument/2006/relationships/image" Target="../media/image22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8.png"/><Relationship Id="rId13" Type="http://schemas.openxmlformats.org/officeDocument/2006/relationships/image" Target="../media/image243.png"/><Relationship Id="rId18" Type="http://schemas.openxmlformats.org/officeDocument/2006/relationships/image" Target="../media/image247.png"/><Relationship Id="rId26" Type="http://schemas.openxmlformats.org/officeDocument/2006/relationships/image" Target="../media/image175.png"/><Relationship Id="rId3" Type="http://schemas.openxmlformats.org/officeDocument/2006/relationships/image" Target="../media/image234.png"/><Relationship Id="rId21" Type="http://schemas.openxmlformats.org/officeDocument/2006/relationships/image" Target="../media/image29.png"/><Relationship Id="rId7" Type="http://schemas.openxmlformats.org/officeDocument/2006/relationships/image" Target="../media/image237.png"/><Relationship Id="rId12" Type="http://schemas.openxmlformats.org/officeDocument/2006/relationships/image" Target="../media/image242.png"/><Relationship Id="rId17" Type="http://schemas.openxmlformats.org/officeDocument/2006/relationships/image" Target="../media/image246.png"/><Relationship Id="rId25" Type="http://schemas.openxmlformats.org/officeDocument/2006/relationships/image" Target="../media/image253.png"/><Relationship Id="rId2" Type="http://schemas.openxmlformats.org/officeDocument/2006/relationships/image" Target="../media/image233.png"/><Relationship Id="rId16" Type="http://schemas.openxmlformats.org/officeDocument/2006/relationships/image" Target="../media/image188.png"/><Relationship Id="rId20" Type="http://schemas.openxmlformats.org/officeDocument/2006/relationships/image" Target="../media/image249.png"/><Relationship Id="rId29" Type="http://schemas.openxmlformats.org/officeDocument/2006/relationships/image" Target="../media/image2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6.png"/><Relationship Id="rId11" Type="http://schemas.openxmlformats.org/officeDocument/2006/relationships/image" Target="../media/image241.png"/><Relationship Id="rId24" Type="http://schemas.openxmlformats.org/officeDocument/2006/relationships/image" Target="../media/image252.jpg"/><Relationship Id="rId32" Type="http://schemas.openxmlformats.org/officeDocument/2006/relationships/image" Target="../media/image259.png"/><Relationship Id="rId5" Type="http://schemas.openxmlformats.org/officeDocument/2006/relationships/image" Target="../media/image184.png"/><Relationship Id="rId15" Type="http://schemas.openxmlformats.org/officeDocument/2006/relationships/image" Target="../media/image245.png"/><Relationship Id="rId23" Type="http://schemas.openxmlformats.org/officeDocument/2006/relationships/image" Target="../media/image251.png"/><Relationship Id="rId28" Type="http://schemas.openxmlformats.org/officeDocument/2006/relationships/image" Target="../media/image255.png"/><Relationship Id="rId10" Type="http://schemas.openxmlformats.org/officeDocument/2006/relationships/image" Target="../media/image240.png"/><Relationship Id="rId19" Type="http://schemas.openxmlformats.org/officeDocument/2006/relationships/image" Target="../media/image248.png"/><Relationship Id="rId31" Type="http://schemas.openxmlformats.org/officeDocument/2006/relationships/image" Target="../media/image258.png"/><Relationship Id="rId4" Type="http://schemas.openxmlformats.org/officeDocument/2006/relationships/image" Target="../media/image235.png"/><Relationship Id="rId9" Type="http://schemas.openxmlformats.org/officeDocument/2006/relationships/image" Target="../media/image239.png"/><Relationship Id="rId14" Type="http://schemas.openxmlformats.org/officeDocument/2006/relationships/image" Target="../media/image244.png"/><Relationship Id="rId22" Type="http://schemas.openxmlformats.org/officeDocument/2006/relationships/image" Target="../media/image250.png"/><Relationship Id="rId27" Type="http://schemas.openxmlformats.org/officeDocument/2006/relationships/image" Target="../media/image254.png"/><Relationship Id="rId30" Type="http://schemas.openxmlformats.org/officeDocument/2006/relationships/image" Target="../media/image25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jpg"/><Relationship Id="rId2" Type="http://schemas.openxmlformats.org/officeDocument/2006/relationships/image" Target="../media/image26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2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9.png"/><Relationship Id="rId3" Type="http://schemas.openxmlformats.org/officeDocument/2006/relationships/image" Target="../media/image264.png"/><Relationship Id="rId7" Type="http://schemas.openxmlformats.org/officeDocument/2006/relationships/image" Target="../media/image268.png"/><Relationship Id="rId2" Type="http://schemas.openxmlformats.org/officeDocument/2006/relationships/image" Target="../media/image2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7.png"/><Relationship Id="rId5" Type="http://schemas.openxmlformats.org/officeDocument/2006/relationships/image" Target="../media/image266.png"/><Relationship Id="rId4" Type="http://schemas.openxmlformats.org/officeDocument/2006/relationships/image" Target="../media/image26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7" Type="http://schemas.openxmlformats.org/officeDocument/2006/relationships/image" Target="../media/image27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3.jpg"/><Relationship Id="rId5" Type="http://schemas.openxmlformats.org/officeDocument/2006/relationships/image" Target="../media/image272.png"/><Relationship Id="rId4" Type="http://schemas.openxmlformats.org/officeDocument/2006/relationships/image" Target="../media/image27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1.png"/><Relationship Id="rId13" Type="http://schemas.openxmlformats.org/officeDocument/2006/relationships/image" Target="../media/image285.png"/><Relationship Id="rId3" Type="http://schemas.openxmlformats.org/officeDocument/2006/relationships/image" Target="../media/image276.png"/><Relationship Id="rId7" Type="http://schemas.openxmlformats.org/officeDocument/2006/relationships/image" Target="../media/image280.png"/><Relationship Id="rId12" Type="http://schemas.openxmlformats.org/officeDocument/2006/relationships/image" Target="../media/image284.png"/><Relationship Id="rId2" Type="http://schemas.openxmlformats.org/officeDocument/2006/relationships/image" Target="../media/image2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9.png"/><Relationship Id="rId11" Type="http://schemas.openxmlformats.org/officeDocument/2006/relationships/image" Target="../media/image283.png"/><Relationship Id="rId5" Type="http://schemas.openxmlformats.org/officeDocument/2006/relationships/image" Target="../media/image278.png"/><Relationship Id="rId15" Type="http://schemas.openxmlformats.org/officeDocument/2006/relationships/image" Target="../media/image269.png"/><Relationship Id="rId10" Type="http://schemas.openxmlformats.org/officeDocument/2006/relationships/image" Target="../media/image266.png"/><Relationship Id="rId4" Type="http://schemas.openxmlformats.org/officeDocument/2006/relationships/image" Target="../media/image277.png"/><Relationship Id="rId9" Type="http://schemas.openxmlformats.org/officeDocument/2006/relationships/image" Target="../media/image282.png"/><Relationship Id="rId14" Type="http://schemas.openxmlformats.org/officeDocument/2006/relationships/image" Target="../media/image26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2.png"/><Relationship Id="rId13" Type="http://schemas.openxmlformats.org/officeDocument/2006/relationships/image" Target="../media/image297.png"/><Relationship Id="rId18" Type="http://schemas.openxmlformats.org/officeDocument/2006/relationships/image" Target="../media/image302.png"/><Relationship Id="rId26" Type="http://schemas.openxmlformats.org/officeDocument/2006/relationships/image" Target="../media/image310.png"/><Relationship Id="rId3" Type="http://schemas.openxmlformats.org/officeDocument/2006/relationships/image" Target="../media/image287.png"/><Relationship Id="rId21" Type="http://schemas.openxmlformats.org/officeDocument/2006/relationships/image" Target="../media/image305.png"/><Relationship Id="rId7" Type="http://schemas.openxmlformats.org/officeDocument/2006/relationships/image" Target="../media/image291.png"/><Relationship Id="rId12" Type="http://schemas.openxmlformats.org/officeDocument/2006/relationships/image" Target="../media/image296.png"/><Relationship Id="rId17" Type="http://schemas.openxmlformats.org/officeDocument/2006/relationships/image" Target="../media/image301.png"/><Relationship Id="rId25" Type="http://schemas.openxmlformats.org/officeDocument/2006/relationships/image" Target="../media/image309.png"/><Relationship Id="rId2" Type="http://schemas.openxmlformats.org/officeDocument/2006/relationships/image" Target="../media/image286.png"/><Relationship Id="rId16" Type="http://schemas.openxmlformats.org/officeDocument/2006/relationships/image" Target="../media/image300.jpg"/><Relationship Id="rId20" Type="http://schemas.openxmlformats.org/officeDocument/2006/relationships/image" Target="../media/image3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11" Type="http://schemas.openxmlformats.org/officeDocument/2006/relationships/image" Target="../media/image295.png"/><Relationship Id="rId24" Type="http://schemas.openxmlformats.org/officeDocument/2006/relationships/image" Target="../media/image308.png"/><Relationship Id="rId5" Type="http://schemas.openxmlformats.org/officeDocument/2006/relationships/image" Target="../media/image289.png"/><Relationship Id="rId15" Type="http://schemas.openxmlformats.org/officeDocument/2006/relationships/image" Target="../media/image299.png"/><Relationship Id="rId23" Type="http://schemas.openxmlformats.org/officeDocument/2006/relationships/image" Target="../media/image307.png"/><Relationship Id="rId10" Type="http://schemas.openxmlformats.org/officeDocument/2006/relationships/image" Target="../media/image294.png"/><Relationship Id="rId19" Type="http://schemas.openxmlformats.org/officeDocument/2006/relationships/image" Target="../media/image303.png"/><Relationship Id="rId4" Type="http://schemas.openxmlformats.org/officeDocument/2006/relationships/image" Target="../media/image288.png"/><Relationship Id="rId9" Type="http://schemas.openxmlformats.org/officeDocument/2006/relationships/image" Target="../media/image293.png"/><Relationship Id="rId14" Type="http://schemas.openxmlformats.org/officeDocument/2006/relationships/image" Target="../media/image298.png"/><Relationship Id="rId22" Type="http://schemas.openxmlformats.org/officeDocument/2006/relationships/image" Target="../media/image306.png"/><Relationship Id="rId27" Type="http://schemas.openxmlformats.org/officeDocument/2006/relationships/image" Target="../media/image311.jp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2.png"/><Relationship Id="rId18" Type="http://schemas.openxmlformats.org/officeDocument/2006/relationships/image" Target="../media/image326.png"/><Relationship Id="rId26" Type="http://schemas.openxmlformats.org/officeDocument/2006/relationships/image" Target="../media/image334.png"/><Relationship Id="rId39" Type="http://schemas.openxmlformats.org/officeDocument/2006/relationships/image" Target="../media/image345.png"/><Relationship Id="rId21" Type="http://schemas.openxmlformats.org/officeDocument/2006/relationships/image" Target="../media/image329.png"/><Relationship Id="rId34" Type="http://schemas.openxmlformats.org/officeDocument/2006/relationships/image" Target="../media/image342.png"/><Relationship Id="rId7" Type="http://schemas.openxmlformats.org/officeDocument/2006/relationships/image" Target="../media/image317.png"/><Relationship Id="rId12" Type="http://schemas.openxmlformats.org/officeDocument/2006/relationships/image" Target="../media/image321.png"/><Relationship Id="rId17" Type="http://schemas.openxmlformats.org/officeDocument/2006/relationships/image" Target="../media/image325.png"/><Relationship Id="rId25" Type="http://schemas.openxmlformats.org/officeDocument/2006/relationships/image" Target="../media/image333.png"/><Relationship Id="rId33" Type="http://schemas.openxmlformats.org/officeDocument/2006/relationships/image" Target="../media/image341.png"/><Relationship Id="rId38" Type="http://schemas.openxmlformats.org/officeDocument/2006/relationships/image" Target="../media/image344.png"/><Relationship Id="rId2" Type="http://schemas.openxmlformats.org/officeDocument/2006/relationships/image" Target="../media/image312.png"/><Relationship Id="rId16" Type="http://schemas.openxmlformats.org/officeDocument/2006/relationships/image" Target="../media/image324.png"/><Relationship Id="rId20" Type="http://schemas.openxmlformats.org/officeDocument/2006/relationships/image" Target="../media/image328.png"/><Relationship Id="rId29" Type="http://schemas.openxmlformats.org/officeDocument/2006/relationships/image" Target="../media/image3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6.png"/><Relationship Id="rId11" Type="http://schemas.openxmlformats.org/officeDocument/2006/relationships/image" Target="../media/image320.png"/><Relationship Id="rId24" Type="http://schemas.openxmlformats.org/officeDocument/2006/relationships/image" Target="../media/image332.png"/><Relationship Id="rId32" Type="http://schemas.openxmlformats.org/officeDocument/2006/relationships/image" Target="../media/image340.png"/><Relationship Id="rId37" Type="http://schemas.openxmlformats.org/officeDocument/2006/relationships/image" Target="../media/image343.png"/><Relationship Id="rId5" Type="http://schemas.openxmlformats.org/officeDocument/2006/relationships/image" Target="../media/image315.png"/><Relationship Id="rId15" Type="http://schemas.openxmlformats.org/officeDocument/2006/relationships/image" Target="../media/image323.png"/><Relationship Id="rId23" Type="http://schemas.openxmlformats.org/officeDocument/2006/relationships/image" Target="../media/image331.png"/><Relationship Id="rId28" Type="http://schemas.openxmlformats.org/officeDocument/2006/relationships/image" Target="../media/image336.png"/><Relationship Id="rId36" Type="http://schemas.openxmlformats.org/officeDocument/2006/relationships/image" Target="../media/image31.png"/><Relationship Id="rId10" Type="http://schemas.openxmlformats.org/officeDocument/2006/relationships/image" Target="../media/image319.png"/><Relationship Id="rId19" Type="http://schemas.openxmlformats.org/officeDocument/2006/relationships/image" Target="../media/image327.png"/><Relationship Id="rId31" Type="http://schemas.openxmlformats.org/officeDocument/2006/relationships/image" Target="../media/image339.png"/><Relationship Id="rId4" Type="http://schemas.openxmlformats.org/officeDocument/2006/relationships/image" Target="../media/image314.png"/><Relationship Id="rId9" Type="http://schemas.openxmlformats.org/officeDocument/2006/relationships/image" Target="../media/image234.png"/><Relationship Id="rId14" Type="http://schemas.openxmlformats.org/officeDocument/2006/relationships/image" Target="../media/image47.png"/><Relationship Id="rId22" Type="http://schemas.openxmlformats.org/officeDocument/2006/relationships/image" Target="../media/image330.png"/><Relationship Id="rId27" Type="http://schemas.openxmlformats.org/officeDocument/2006/relationships/image" Target="../media/image335.png"/><Relationship Id="rId30" Type="http://schemas.openxmlformats.org/officeDocument/2006/relationships/image" Target="../media/image338.png"/><Relationship Id="rId35" Type="http://schemas.openxmlformats.org/officeDocument/2006/relationships/image" Target="../media/image188.png"/><Relationship Id="rId8" Type="http://schemas.openxmlformats.org/officeDocument/2006/relationships/image" Target="../media/image318.png"/><Relationship Id="rId3" Type="http://schemas.openxmlformats.org/officeDocument/2006/relationships/image" Target="../media/image3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2.png"/><Relationship Id="rId3" Type="http://schemas.openxmlformats.org/officeDocument/2006/relationships/image" Target="../media/image347.png"/><Relationship Id="rId7" Type="http://schemas.openxmlformats.org/officeDocument/2006/relationships/image" Target="../media/image351.png"/><Relationship Id="rId2" Type="http://schemas.openxmlformats.org/officeDocument/2006/relationships/image" Target="../media/image3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.png"/><Relationship Id="rId11" Type="http://schemas.openxmlformats.org/officeDocument/2006/relationships/image" Target="../media/image355.jpg"/><Relationship Id="rId5" Type="http://schemas.openxmlformats.org/officeDocument/2006/relationships/image" Target="../media/image349.png"/><Relationship Id="rId10" Type="http://schemas.openxmlformats.org/officeDocument/2006/relationships/image" Target="../media/image354.jpg"/><Relationship Id="rId4" Type="http://schemas.openxmlformats.org/officeDocument/2006/relationships/image" Target="../media/image348.png"/><Relationship Id="rId9" Type="http://schemas.openxmlformats.org/officeDocument/2006/relationships/image" Target="../media/image35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2.png"/><Relationship Id="rId13" Type="http://schemas.openxmlformats.org/officeDocument/2006/relationships/image" Target="../media/image367.png"/><Relationship Id="rId18" Type="http://schemas.openxmlformats.org/officeDocument/2006/relationships/image" Target="../media/image371.png"/><Relationship Id="rId26" Type="http://schemas.openxmlformats.org/officeDocument/2006/relationships/image" Target="../media/image379.png"/><Relationship Id="rId3" Type="http://schemas.openxmlformats.org/officeDocument/2006/relationships/image" Target="../media/image357.png"/><Relationship Id="rId21" Type="http://schemas.openxmlformats.org/officeDocument/2006/relationships/image" Target="../media/image374.png"/><Relationship Id="rId7" Type="http://schemas.openxmlformats.org/officeDocument/2006/relationships/image" Target="../media/image361.png"/><Relationship Id="rId12" Type="http://schemas.openxmlformats.org/officeDocument/2006/relationships/image" Target="../media/image366.png"/><Relationship Id="rId17" Type="http://schemas.openxmlformats.org/officeDocument/2006/relationships/image" Target="../media/image370.png"/><Relationship Id="rId25" Type="http://schemas.openxmlformats.org/officeDocument/2006/relationships/image" Target="../media/image378.png"/><Relationship Id="rId2" Type="http://schemas.openxmlformats.org/officeDocument/2006/relationships/image" Target="../media/image356.png"/><Relationship Id="rId16" Type="http://schemas.openxmlformats.org/officeDocument/2006/relationships/image" Target="../media/image369.png"/><Relationship Id="rId20" Type="http://schemas.openxmlformats.org/officeDocument/2006/relationships/image" Target="../media/image373.png"/><Relationship Id="rId29" Type="http://schemas.openxmlformats.org/officeDocument/2006/relationships/image" Target="../media/image38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0.png"/><Relationship Id="rId11" Type="http://schemas.openxmlformats.org/officeDocument/2006/relationships/image" Target="../media/image365.png"/><Relationship Id="rId24" Type="http://schemas.openxmlformats.org/officeDocument/2006/relationships/image" Target="../media/image377.png"/><Relationship Id="rId5" Type="http://schemas.openxmlformats.org/officeDocument/2006/relationships/image" Target="../media/image359.png"/><Relationship Id="rId15" Type="http://schemas.openxmlformats.org/officeDocument/2006/relationships/image" Target="../media/image69.png"/><Relationship Id="rId23" Type="http://schemas.openxmlformats.org/officeDocument/2006/relationships/image" Target="../media/image376.png"/><Relationship Id="rId28" Type="http://schemas.openxmlformats.org/officeDocument/2006/relationships/image" Target="../media/image381.png"/><Relationship Id="rId10" Type="http://schemas.openxmlformats.org/officeDocument/2006/relationships/image" Target="../media/image364.png"/><Relationship Id="rId19" Type="http://schemas.openxmlformats.org/officeDocument/2006/relationships/image" Target="../media/image372.png"/><Relationship Id="rId4" Type="http://schemas.openxmlformats.org/officeDocument/2006/relationships/image" Target="../media/image358.png"/><Relationship Id="rId9" Type="http://schemas.openxmlformats.org/officeDocument/2006/relationships/image" Target="../media/image363.png"/><Relationship Id="rId14" Type="http://schemas.openxmlformats.org/officeDocument/2006/relationships/image" Target="../media/image368.png"/><Relationship Id="rId22" Type="http://schemas.openxmlformats.org/officeDocument/2006/relationships/image" Target="../media/image375.png"/><Relationship Id="rId27" Type="http://schemas.openxmlformats.org/officeDocument/2006/relationships/image" Target="../media/image380.png"/><Relationship Id="rId30" Type="http://schemas.openxmlformats.org/officeDocument/2006/relationships/image" Target="../media/image6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8.png"/><Relationship Id="rId13" Type="http://schemas.openxmlformats.org/officeDocument/2006/relationships/image" Target="../media/image393.png"/><Relationship Id="rId18" Type="http://schemas.openxmlformats.org/officeDocument/2006/relationships/image" Target="../media/image398.png"/><Relationship Id="rId3" Type="http://schemas.openxmlformats.org/officeDocument/2006/relationships/image" Target="../media/image383.png"/><Relationship Id="rId7" Type="http://schemas.openxmlformats.org/officeDocument/2006/relationships/image" Target="../media/image387.png"/><Relationship Id="rId12" Type="http://schemas.openxmlformats.org/officeDocument/2006/relationships/image" Target="../media/image392.png"/><Relationship Id="rId17" Type="http://schemas.openxmlformats.org/officeDocument/2006/relationships/image" Target="../media/image397.png"/><Relationship Id="rId2" Type="http://schemas.openxmlformats.org/officeDocument/2006/relationships/image" Target="../media/image2.png"/><Relationship Id="rId16" Type="http://schemas.openxmlformats.org/officeDocument/2006/relationships/image" Target="../media/image3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6.png"/><Relationship Id="rId11" Type="http://schemas.openxmlformats.org/officeDocument/2006/relationships/image" Target="../media/image391.png"/><Relationship Id="rId5" Type="http://schemas.openxmlformats.org/officeDocument/2006/relationships/image" Target="../media/image385.png"/><Relationship Id="rId15" Type="http://schemas.openxmlformats.org/officeDocument/2006/relationships/image" Target="../media/image395.png"/><Relationship Id="rId10" Type="http://schemas.openxmlformats.org/officeDocument/2006/relationships/image" Target="../media/image390.png"/><Relationship Id="rId19" Type="http://schemas.openxmlformats.org/officeDocument/2006/relationships/image" Target="../media/image399.png"/><Relationship Id="rId4" Type="http://schemas.openxmlformats.org/officeDocument/2006/relationships/image" Target="../media/image384.png"/><Relationship Id="rId9" Type="http://schemas.openxmlformats.org/officeDocument/2006/relationships/image" Target="../media/image389.png"/><Relationship Id="rId14" Type="http://schemas.openxmlformats.org/officeDocument/2006/relationships/image" Target="../media/image39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4.png"/><Relationship Id="rId13" Type="http://schemas.openxmlformats.org/officeDocument/2006/relationships/image" Target="../media/image409.png"/><Relationship Id="rId3" Type="http://schemas.openxmlformats.org/officeDocument/2006/relationships/image" Target="../media/image48.png"/><Relationship Id="rId7" Type="http://schemas.openxmlformats.org/officeDocument/2006/relationships/image" Target="../media/image55.png"/><Relationship Id="rId12" Type="http://schemas.openxmlformats.org/officeDocument/2006/relationships/image" Target="../media/image408.png"/><Relationship Id="rId2" Type="http://schemas.openxmlformats.org/officeDocument/2006/relationships/image" Target="../media/image400.png"/><Relationship Id="rId16" Type="http://schemas.openxmlformats.org/officeDocument/2006/relationships/image" Target="../media/image4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3.png"/><Relationship Id="rId11" Type="http://schemas.openxmlformats.org/officeDocument/2006/relationships/image" Target="../media/image407.png"/><Relationship Id="rId5" Type="http://schemas.openxmlformats.org/officeDocument/2006/relationships/image" Target="../media/image402.png"/><Relationship Id="rId15" Type="http://schemas.openxmlformats.org/officeDocument/2006/relationships/image" Target="../media/image411.png"/><Relationship Id="rId10" Type="http://schemas.openxmlformats.org/officeDocument/2006/relationships/image" Target="../media/image406.png"/><Relationship Id="rId4" Type="http://schemas.openxmlformats.org/officeDocument/2006/relationships/image" Target="../media/image401.png"/><Relationship Id="rId9" Type="http://schemas.openxmlformats.org/officeDocument/2006/relationships/image" Target="../media/image405.png"/><Relationship Id="rId14" Type="http://schemas.openxmlformats.org/officeDocument/2006/relationships/image" Target="../media/image41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8.png"/><Relationship Id="rId13" Type="http://schemas.openxmlformats.org/officeDocument/2006/relationships/image" Target="../media/image422.png"/><Relationship Id="rId18" Type="http://schemas.openxmlformats.org/officeDocument/2006/relationships/image" Target="../media/image427.png"/><Relationship Id="rId3" Type="http://schemas.openxmlformats.org/officeDocument/2006/relationships/image" Target="../media/image55.png"/><Relationship Id="rId21" Type="http://schemas.openxmlformats.org/officeDocument/2006/relationships/image" Target="../media/image429.png"/><Relationship Id="rId7" Type="http://schemas.openxmlformats.org/officeDocument/2006/relationships/image" Target="../media/image417.png"/><Relationship Id="rId12" Type="http://schemas.openxmlformats.org/officeDocument/2006/relationships/image" Target="../media/image421.png"/><Relationship Id="rId17" Type="http://schemas.openxmlformats.org/officeDocument/2006/relationships/image" Target="../media/image426.png"/><Relationship Id="rId2" Type="http://schemas.openxmlformats.org/officeDocument/2006/relationships/image" Target="../media/image413.png"/><Relationship Id="rId16" Type="http://schemas.openxmlformats.org/officeDocument/2006/relationships/image" Target="../media/image425.png"/><Relationship Id="rId20" Type="http://schemas.openxmlformats.org/officeDocument/2006/relationships/image" Target="../media/image4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6.png"/><Relationship Id="rId11" Type="http://schemas.openxmlformats.org/officeDocument/2006/relationships/image" Target="../media/image402.png"/><Relationship Id="rId5" Type="http://schemas.openxmlformats.org/officeDocument/2006/relationships/image" Target="../media/image415.png"/><Relationship Id="rId15" Type="http://schemas.openxmlformats.org/officeDocument/2006/relationships/image" Target="../media/image424.png"/><Relationship Id="rId10" Type="http://schemas.openxmlformats.org/officeDocument/2006/relationships/image" Target="../media/image420.png"/><Relationship Id="rId19" Type="http://schemas.openxmlformats.org/officeDocument/2006/relationships/image" Target="../media/image47.png"/><Relationship Id="rId4" Type="http://schemas.openxmlformats.org/officeDocument/2006/relationships/image" Target="../media/image414.png"/><Relationship Id="rId9" Type="http://schemas.openxmlformats.org/officeDocument/2006/relationships/image" Target="../media/image419.png"/><Relationship Id="rId14" Type="http://schemas.openxmlformats.org/officeDocument/2006/relationships/image" Target="../media/image42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1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8.png"/><Relationship Id="rId13" Type="http://schemas.openxmlformats.org/officeDocument/2006/relationships/image" Target="../media/image443.png"/><Relationship Id="rId18" Type="http://schemas.openxmlformats.org/officeDocument/2006/relationships/image" Target="../media/image448.png"/><Relationship Id="rId3" Type="http://schemas.openxmlformats.org/officeDocument/2006/relationships/image" Target="../media/image433.png"/><Relationship Id="rId21" Type="http://schemas.openxmlformats.org/officeDocument/2006/relationships/image" Target="../media/image451.png"/><Relationship Id="rId7" Type="http://schemas.openxmlformats.org/officeDocument/2006/relationships/image" Target="../media/image437.png"/><Relationship Id="rId12" Type="http://schemas.openxmlformats.org/officeDocument/2006/relationships/image" Target="../media/image442.png"/><Relationship Id="rId17" Type="http://schemas.openxmlformats.org/officeDocument/2006/relationships/image" Target="../media/image447.png"/><Relationship Id="rId2" Type="http://schemas.openxmlformats.org/officeDocument/2006/relationships/image" Target="../media/image432.png"/><Relationship Id="rId16" Type="http://schemas.openxmlformats.org/officeDocument/2006/relationships/image" Target="../media/image446.png"/><Relationship Id="rId20" Type="http://schemas.openxmlformats.org/officeDocument/2006/relationships/image" Target="../media/image4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6.png"/><Relationship Id="rId11" Type="http://schemas.openxmlformats.org/officeDocument/2006/relationships/image" Target="../media/image441.png"/><Relationship Id="rId5" Type="http://schemas.openxmlformats.org/officeDocument/2006/relationships/image" Target="../media/image435.png"/><Relationship Id="rId15" Type="http://schemas.openxmlformats.org/officeDocument/2006/relationships/image" Target="../media/image445.png"/><Relationship Id="rId23" Type="http://schemas.openxmlformats.org/officeDocument/2006/relationships/image" Target="../media/image452.png"/><Relationship Id="rId10" Type="http://schemas.openxmlformats.org/officeDocument/2006/relationships/image" Target="../media/image440.png"/><Relationship Id="rId19" Type="http://schemas.openxmlformats.org/officeDocument/2006/relationships/image" Target="../media/image449.png"/><Relationship Id="rId4" Type="http://schemas.openxmlformats.org/officeDocument/2006/relationships/image" Target="../media/image434.png"/><Relationship Id="rId9" Type="http://schemas.openxmlformats.org/officeDocument/2006/relationships/image" Target="../media/image439.png"/><Relationship Id="rId14" Type="http://schemas.openxmlformats.org/officeDocument/2006/relationships/image" Target="../media/image444.png"/><Relationship Id="rId22" Type="http://schemas.openxmlformats.org/officeDocument/2006/relationships/hyperlink" Target="http://www.kernel-machines.org/software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454.png"/><Relationship Id="rId7" Type="http://schemas.openxmlformats.org/officeDocument/2006/relationships/image" Target="../media/image458.png"/><Relationship Id="rId2" Type="http://schemas.openxmlformats.org/officeDocument/2006/relationships/image" Target="../media/image4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7.png"/><Relationship Id="rId5" Type="http://schemas.openxmlformats.org/officeDocument/2006/relationships/image" Target="../media/image456.png"/><Relationship Id="rId4" Type="http://schemas.openxmlformats.org/officeDocument/2006/relationships/image" Target="../media/image455.png"/><Relationship Id="rId9" Type="http://schemas.openxmlformats.org/officeDocument/2006/relationships/image" Target="../media/image45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6.png"/><Relationship Id="rId13" Type="http://schemas.openxmlformats.org/officeDocument/2006/relationships/image" Target="../media/image471.png"/><Relationship Id="rId18" Type="http://schemas.openxmlformats.org/officeDocument/2006/relationships/image" Target="../media/image476.png"/><Relationship Id="rId3" Type="http://schemas.openxmlformats.org/officeDocument/2006/relationships/image" Target="../media/image461.png"/><Relationship Id="rId21" Type="http://schemas.openxmlformats.org/officeDocument/2006/relationships/image" Target="../media/image478.png"/><Relationship Id="rId7" Type="http://schemas.openxmlformats.org/officeDocument/2006/relationships/image" Target="../media/image465.png"/><Relationship Id="rId12" Type="http://schemas.openxmlformats.org/officeDocument/2006/relationships/image" Target="../media/image470.png"/><Relationship Id="rId17" Type="http://schemas.openxmlformats.org/officeDocument/2006/relationships/image" Target="../media/image475.png"/><Relationship Id="rId25" Type="http://schemas.openxmlformats.org/officeDocument/2006/relationships/image" Target="../media/image482.png"/><Relationship Id="rId2" Type="http://schemas.openxmlformats.org/officeDocument/2006/relationships/image" Target="../media/image460.png"/><Relationship Id="rId16" Type="http://schemas.openxmlformats.org/officeDocument/2006/relationships/image" Target="../media/image474.png"/><Relationship Id="rId20" Type="http://schemas.openxmlformats.org/officeDocument/2006/relationships/image" Target="../media/image3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4.png"/><Relationship Id="rId11" Type="http://schemas.openxmlformats.org/officeDocument/2006/relationships/image" Target="../media/image469.png"/><Relationship Id="rId24" Type="http://schemas.openxmlformats.org/officeDocument/2006/relationships/image" Target="../media/image481.png"/><Relationship Id="rId5" Type="http://schemas.openxmlformats.org/officeDocument/2006/relationships/image" Target="../media/image463.png"/><Relationship Id="rId15" Type="http://schemas.openxmlformats.org/officeDocument/2006/relationships/image" Target="../media/image473.png"/><Relationship Id="rId23" Type="http://schemas.openxmlformats.org/officeDocument/2006/relationships/image" Target="../media/image480.png"/><Relationship Id="rId10" Type="http://schemas.openxmlformats.org/officeDocument/2006/relationships/image" Target="../media/image468.png"/><Relationship Id="rId19" Type="http://schemas.openxmlformats.org/officeDocument/2006/relationships/image" Target="../media/image477.png"/><Relationship Id="rId4" Type="http://schemas.openxmlformats.org/officeDocument/2006/relationships/image" Target="../media/image462.png"/><Relationship Id="rId9" Type="http://schemas.openxmlformats.org/officeDocument/2006/relationships/image" Target="../media/image467.png"/><Relationship Id="rId14" Type="http://schemas.openxmlformats.org/officeDocument/2006/relationships/image" Target="../media/image472.png"/><Relationship Id="rId22" Type="http://schemas.openxmlformats.org/officeDocument/2006/relationships/image" Target="../media/image47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18.png"/><Relationship Id="rId12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49.png"/><Relationship Id="rId5" Type="http://schemas.openxmlformats.org/officeDocument/2006/relationships/image" Target="../media/image44.png"/><Relationship Id="rId10" Type="http://schemas.openxmlformats.org/officeDocument/2006/relationships/image" Target="../media/image48.png"/><Relationship Id="rId4" Type="http://schemas.openxmlformats.org/officeDocument/2006/relationships/image" Target="../media/image43.png"/><Relationship Id="rId9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27" y="228600"/>
            <a:ext cx="5648325" cy="4188460"/>
          </a:xfrm>
          <a:custGeom>
            <a:avLst/>
            <a:gdLst/>
            <a:ahLst/>
            <a:cxnLst/>
            <a:rect l="l" t="t" r="r" b="b"/>
            <a:pathLst>
              <a:path w="5648325" h="4188460">
                <a:moveTo>
                  <a:pt x="5647944" y="0"/>
                </a:moveTo>
                <a:lnTo>
                  <a:pt x="0" y="0"/>
                </a:lnTo>
                <a:lnTo>
                  <a:pt x="0" y="4187952"/>
                </a:lnTo>
                <a:lnTo>
                  <a:pt x="5647944" y="4187952"/>
                </a:lnTo>
                <a:lnTo>
                  <a:pt x="5647944" y="0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69323" y="228600"/>
            <a:ext cx="2743200" cy="2039620"/>
          </a:xfrm>
          <a:custGeom>
            <a:avLst/>
            <a:gdLst/>
            <a:ahLst/>
            <a:cxnLst/>
            <a:rect l="l" t="t" r="r" b="b"/>
            <a:pathLst>
              <a:path w="2743200" h="2039620">
                <a:moveTo>
                  <a:pt x="2743200" y="0"/>
                </a:moveTo>
                <a:lnTo>
                  <a:pt x="0" y="0"/>
                </a:lnTo>
                <a:lnTo>
                  <a:pt x="0" y="2039112"/>
                </a:lnTo>
                <a:lnTo>
                  <a:pt x="2743200" y="2039112"/>
                </a:lnTo>
                <a:lnTo>
                  <a:pt x="2743200" y="0"/>
                </a:lnTo>
                <a:close/>
              </a:path>
            </a:pathLst>
          </a:custGeom>
          <a:solidFill>
            <a:srgbClr val="8555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66103" y="2377439"/>
            <a:ext cx="2743200" cy="2039620"/>
          </a:xfrm>
          <a:custGeom>
            <a:avLst/>
            <a:gdLst/>
            <a:ahLst/>
            <a:cxnLst/>
            <a:rect l="l" t="t" r="r" b="b"/>
            <a:pathLst>
              <a:path w="2743200" h="2039620">
                <a:moveTo>
                  <a:pt x="2743200" y="0"/>
                </a:moveTo>
                <a:lnTo>
                  <a:pt x="0" y="0"/>
                </a:lnTo>
                <a:lnTo>
                  <a:pt x="0" y="2039112"/>
                </a:lnTo>
                <a:lnTo>
                  <a:pt x="2743200" y="2039112"/>
                </a:lnTo>
                <a:lnTo>
                  <a:pt x="2743200" y="0"/>
                </a:lnTo>
                <a:close/>
              </a:path>
            </a:pathLst>
          </a:custGeom>
          <a:solidFill>
            <a:srgbClr val="9B835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6623" y="194513"/>
            <a:ext cx="1091184" cy="798880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6166103" y="228600"/>
            <a:ext cx="2743200" cy="2039620"/>
          </a:xfrm>
          <a:custGeom>
            <a:avLst/>
            <a:gdLst/>
            <a:ahLst/>
            <a:cxnLst/>
            <a:rect l="l" t="t" r="r" b="b"/>
            <a:pathLst>
              <a:path w="2743200" h="2039620">
                <a:moveTo>
                  <a:pt x="2743200" y="0"/>
                </a:moveTo>
                <a:lnTo>
                  <a:pt x="0" y="0"/>
                </a:lnTo>
                <a:lnTo>
                  <a:pt x="0" y="2039112"/>
                </a:lnTo>
                <a:lnTo>
                  <a:pt x="2743200" y="2039112"/>
                </a:lnTo>
                <a:lnTo>
                  <a:pt x="2743200" y="0"/>
                </a:lnTo>
                <a:close/>
              </a:path>
            </a:pathLst>
          </a:custGeom>
          <a:solidFill>
            <a:srgbClr val="939F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69323" y="2377439"/>
            <a:ext cx="2743200" cy="2039620"/>
          </a:xfrm>
          <a:custGeom>
            <a:avLst/>
            <a:gdLst/>
            <a:ahLst/>
            <a:cxnLst/>
            <a:rect l="l" t="t" r="r" b="b"/>
            <a:pathLst>
              <a:path w="2743200" h="2039620">
                <a:moveTo>
                  <a:pt x="2743200" y="0"/>
                </a:moveTo>
                <a:lnTo>
                  <a:pt x="0" y="0"/>
                </a:lnTo>
                <a:lnTo>
                  <a:pt x="0" y="2039112"/>
                </a:lnTo>
                <a:lnTo>
                  <a:pt x="2743200" y="2039112"/>
                </a:lnTo>
                <a:lnTo>
                  <a:pt x="2743200" y="0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362200" y="5294980"/>
            <a:ext cx="8597139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rgbClr val="252525"/>
                </a:solidFill>
                <a:latin typeface="Constantia"/>
                <a:cs typeface="Constantia"/>
              </a:rPr>
              <a:t>Lecture</a:t>
            </a:r>
            <a:r>
              <a:rPr b="1" spc="-85" dirty="0">
                <a:solidFill>
                  <a:srgbClr val="252525"/>
                </a:solidFill>
                <a:latin typeface="Constantia"/>
                <a:cs typeface="Constantia"/>
              </a:rPr>
              <a:t> </a:t>
            </a:r>
            <a:r>
              <a:rPr b="1" spc="-5" dirty="0">
                <a:solidFill>
                  <a:srgbClr val="252525"/>
                </a:solidFill>
                <a:latin typeface="Constantia"/>
                <a:cs typeface="Constantia"/>
              </a:rPr>
              <a:t>0</a:t>
            </a:r>
            <a:r>
              <a:rPr lang="en-US" b="1" spc="-5" dirty="0">
                <a:solidFill>
                  <a:srgbClr val="252525"/>
                </a:solidFill>
                <a:latin typeface="Constantia"/>
                <a:cs typeface="Constantia"/>
              </a:rPr>
              <a:t>7</a:t>
            </a:r>
            <a:r>
              <a:rPr b="1" spc="-30" dirty="0">
                <a:solidFill>
                  <a:srgbClr val="252525"/>
                </a:solidFill>
                <a:latin typeface="Constantia"/>
                <a:cs typeface="Constantia"/>
              </a:rPr>
              <a:t> </a:t>
            </a:r>
            <a:r>
              <a:rPr b="1" dirty="0">
                <a:solidFill>
                  <a:srgbClr val="252525"/>
                </a:solidFill>
                <a:latin typeface="Constantia"/>
                <a:cs typeface="Constantia"/>
              </a:rPr>
              <a:t>–</a:t>
            </a:r>
            <a:r>
              <a:rPr b="1" spc="-25" dirty="0">
                <a:solidFill>
                  <a:srgbClr val="252525"/>
                </a:solidFill>
                <a:latin typeface="Constantia"/>
                <a:cs typeface="Constantia"/>
              </a:rPr>
              <a:t> </a:t>
            </a:r>
            <a:r>
              <a:rPr lang="en-US" b="1" spc="5" dirty="0">
                <a:solidFill>
                  <a:srgbClr val="252525"/>
                </a:solidFill>
                <a:latin typeface="Constantia"/>
                <a:cs typeface="Constantia"/>
              </a:rPr>
              <a:t>SVM parameters</a:t>
            </a:r>
            <a:br>
              <a:rPr lang="en-US" b="1" spc="5" dirty="0">
                <a:solidFill>
                  <a:srgbClr val="252525"/>
                </a:solidFill>
                <a:latin typeface="Constantia"/>
                <a:cs typeface="Constantia"/>
              </a:rPr>
            </a:br>
            <a:r>
              <a:rPr lang="en-US" sz="2800" b="1" spc="5" dirty="0">
                <a:solidFill>
                  <a:schemeClr val="bg1">
                    <a:lumMod val="50000"/>
                  </a:schemeClr>
                </a:solidFill>
                <a:latin typeface="Constantia"/>
                <a:cs typeface="Constantia"/>
              </a:rPr>
              <a:t>Dr. Ahmed Yousry</a:t>
            </a:r>
            <a:endParaRPr b="1" spc="5" dirty="0">
              <a:solidFill>
                <a:schemeClr val="bg1">
                  <a:lumMod val="50000"/>
                </a:schemeClr>
              </a:solidFill>
              <a:latin typeface="Constantia"/>
              <a:cs typeface="Constantia"/>
            </a:endParaRP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E890A35-8177-11E7-A56F-9C8CADB25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3/24/2024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CA5A3CD-2E40-ED48-6799-330BEAA4B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AC0F69-D4EF-4965-87D9-AABF21A09529}"/>
              </a:ext>
            </a:extLst>
          </p:cNvPr>
          <p:cNvSpPr txBox="1"/>
          <p:nvPr/>
        </p:nvSpPr>
        <p:spPr>
          <a:xfrm>
            <a:off x="3505200" y="4686049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</a:rPr>
              <a:t>Advanced Topics in Machine Learning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17829" y="1892757"/>
            <a:ext cx="9913620" cy="721995"/>
            <a:chOff x="617829" y="1892757"/>
            <a:chExt cx="9913620" cy="7219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7829" y="1892757"/>
              <a:ext cx="930859" cy="3553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93570" y="1892757"/>
              <a:ext cx="387096" cy="35539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87118" y="1892757"/>
              <a:ext cx="8943720" cy="35539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7829" y="2259202"/>
              <a:ext cx="1066800" cy="355091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76529" y="1246378"/>
            <a:ext cx="5157470" cy="198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E38312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400" spc="125" dirty="0">
                <a:solidFill>
                  <a:srgbClr val="404040"/>
                </a:solidFill>
                <a:latin typeface="Cambria"/>
                <a:cs typeface="Cambria"/>
              </a:rPr>
              <a:t>Identifying</a:t>
            </a:r>
            <a:r>
              <a:rPr sz="2400" spc="21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spc="135" dirty="0">
                <a:solidFill>
                  <a:srgbClr val="404040"/>
                </a:solidFill>
                <a:latin typeface="Cambria"/>
                <a:cs typeface="Cambria"/>
              </a:rPr>
              <a:t>the</a:t>
            </a:r>
            <a:r>
              <a:rPr sz="2400" spc="204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spc="120" dirty="0">
                <a:solidFill>
                  <a:srgbClr val="404040"/>
                </a:solidFill>
                <a:latin typeface="Cambria"/>
                <a:cs typeface="Cambria"/>
              </a:rPr>
              <a:t>right</a:t>
            </a:r>
            <a:r>
              <a:rPr sz="2400" spc="2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spc="120" dirty="0">
                <a:solidFill>
                  <a:srgbClr val="404040"/>
                </a:solidFill>
                <a:latin typeface="Cambria"/>
                <a:cs typeface="Cambria"/>
              </a:rPr>
              <a:t>hyper</a:t>
            </a:r>
            <a:r>
              <a:rPr sz="2400" spc="229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spc="130" dirty="0">
                <a:solidFill>
                  <a:srgbClr val="404040"/>
                </a:solidFill>
                <a:latin typeface="Cambria"/>
                <a:cs typeface="Cambria"/>
              </a:rPr>
              <a:t>plane.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E38312"/>
                </a:solidFill>
                <a:latin typeface="Wingdings"/>
                <a:cs typeface="Wingdings"/>
              </a:rPr>
              <a:t></a:t>
            </a:r>
            <a:endParaRPr sz="1800">
              <a:latin typeface="Wingdings"/>
              <a:cs typeface="Wingdings"/>
            </a:endParaRPr>
          </a:p>
          <a:p>
            <a:pPr marL="1155700">
              <a:lnSpc>
                <a:spcPct val="100000"/>
              </a:lnSpc>
              <a:spcBef>
                <a:spcPts val="125"/>
              </a:spcBef>
            </a:pPr>
            <a:r>
              <a:rPr sz="2400" spc="140" dirty="0">
                <a:solidFill>
                  <a:srgbClr val="404040"/>
                </a:solidFill>
                <a:latin typeface="Cambria"/>
                <a:cs typeface="Cambria"/>
              </a:rPr>
              <a:t>.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2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E38312"/>
                </a:solidFill>
                <a:latin typeface="Wingdings"/>
                <a:cs typeface="Wingdings"/>
              </a:rPr>
              <a:t></a:t>
            </a:r>
            <a:endParaRPr sz="1800">
              <a:latin typeface="Wingdings"/>
              <a:cs typeface="Wingding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17829" y="2879470"/>
            <a:ext cx="10267315" cy="721360"/>
            <a:chOff x="617829" y="2879470"/>
            <a:chExt cx="10267315" cy="72136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7829" y="2879470"/>
              <a:ext cx="930859" cy="35509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93570" y="2879470"/>
              <a:ext cx="387096" cy="35509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87118" y="2879470"/>
              <a:ext cx="265175" cy="35509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63902" y="2879470"/>
              <a:ext cx="9121140" cy="35509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7829" y="3244926"/>
              <a:ext cx="3355721" cy="355396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701750" y="193259"/>
            <a:ext cx="714684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10" dirty="0"/>
              <a:t>How</a:t>
            </a:r>
            <a:r>
              <a:rPr spc="285" dirty="0"/>
              <a:t> </a:t>
            </a:r>
            <a:r>
              <a:rPr spc="245" dirty="0"/>
              <a:t>does</a:t>
            </a:r>
            <a:r>
              <a:rPr spc="295" dirty="0"/>
              <a:t> </a:t>
            </a:r>
            <a:r>
              <a:rPr spc="145" dirty="0"/>
              <a:t>it</a:t>
            </a:r>
            <a:r>
              <a:rPr spc="275" dirty="0"/>
              <a:t> </a:t>
            </a:r>
            <a:r>
              <a:rPr spc="180" dirty="0"/>
              <a:t>work?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1763502" y="158623"/>
            <a:ext cx="2419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70" dirty="0">
                <a:solidFill>
                  <a:srgbClr val="FFFFFF"/>
                </a:solidFill>
                <a:latin typeface="Cambria"/>
                <a:cs typeface="Cambria"/>
              </a:rPr>
              <a:t>31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EFA26787-2189-96EF-ED31-A6B4AF1B4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3/24/2024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16E0E983-E8D1-C85A-B501-EDA2C7A77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2185" y="909065"/>
            <a:ext cx="22180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E38312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400" spc="290" dirty="0">
                <a:solidFill>
                  <a:srgbClr val="404040"/>
                </a:solidFill>
                <a:latin typeface="Cambria"/>
                <a:cs typeface="Cambria"/>
              </a:rPr>
              <a:t>A</a:t>
            </a:r>
            <a:r>
              <a:rPr sz="2400" spc="16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spc="145" dirty="0">
                <a:solidFill>
                  <a:srgbClr val="404040"/>
                </a:solidFill>
                <a:latin typeface="Cambria"/>
                <a:cs typeface="Cambria"/>
              </a:rPr>
              <a:t>margin</a:t>
            </a:r>
            <a:r>
              <a:rPr sz="2400" spc="18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spc="125" dirty="0">
                <a:solidFill>
                  <a:srgbClr val="404040"/>
                </a:solidFill>
                <a:latin typeface="Cambria"/>
                <a:cs typeface="Cambria"/>
              </a:rPr>
              <a:t>is</a:t>
            </a:r>
            <a:r>
              <a:rPr sz="2400" spc="16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spc="130" dirty="0">
                <a:solidFill>
                  <a:srgbClr val="404040"/>
                </a:solidFill>
                <a:latin typeface="Cambria"/>
                <a:cs typeface="Cambria"/>
              </a:rPr>
              <a:t>a</a:t>
            </a:r>
            <a:endParaRPr sz="24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69641" y="937005"/>
            <a:ext cx="1805432" cy="35509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02097" y="937005"/>
            <a:ext cx="702945" cy="355091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6714490" y="937005"/>
            <a:ext cx="3038475" cy="355600"/>
            <a:chOff x="6714490" y="937005"/>
            <a:chExt cx="3038475" cy="35560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14490" y="937005"/>
              <a:ext cx="1160335" cy="35509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22692" y="937005"/>
              <a:ext cx="892454" cy="35509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60892" y="937005"/>
              <a:ext cx="1092047" cy="355091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9584181" y="909065"/>
            <a:ext cx="1066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40" dirty="0">
                <a:solidFill>
                  <a:srgbClr val="404040"/>
                </a:solidFill>
                <a:latin typeface="Cambria"/>
                <a:cs typeface="Cambria"/>
              </a:rPr>
              <a:t>.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2185" y="1675891"/>
            <a:ext cx="4813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E38312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400" spc="290" dirty="0">
                <a:solidFill>
                  <a:srgbClr val="404040"/>
                </a:solidFill>
                <a:latin typeface="Cambria"/>
                <a:cs typeface="Cambria"/>
              </a:rPr>
              <a:t>A</a:t>
            </a:r>
            <a:endParaRPr sz="2400">
              <a:latin typeface="Cambria"/>
              <a:cs typeface="Cambri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279271" y="1703832"/>
            <a:ext cx="2204720" cy="355600"/>
            <a:chOff x="1279271" y="1703832"/>
            <a:chExt cx="2204720" cy="355600"/>
          </a:xfrm>
        </p:grpSpPr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79271" y="1703832"/>
              <a:ext cx="937260" cy="35509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67763" y="1703832"/>
              <a:ext cx="1316101" cy="355091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3420236" y="909065"/>
            <a:ext cx="3213735" cy="115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80160">
              <a:lnSpc>
                <a:spcPct val="100000"/>
              </a:lnSpc>
              <a:spcBef>
                <a:spcPts val="100"/>
              </a:spcBef>
              <a:tabLst>
                <a:tab pos="2333625" algn="l"/>
              </a:tabLst>
            </a:pPr>
            <a:r>
              <a:rPr sz="2400" spc="195" dirty="0">
                <a:solidFill>
                  <a:srgbClr val="404040"/>
                </a:solidFill>
                <a:latin typeface="Cambria"/>
                <a:cs typeface="Cambria"/>
              </a:rPr>
              <a:t>of	</a:t>
            </a:r>
            <a:r>
              <a:rPr sz="2400" spc="145" dirty="0">
                <a:solidFill>
                  <a:srgbClr val="404040"/>
                </a:solidFill>
                <a:latin typeface="Cambria"/>
                <a:cs typeface="Cambria"/>
              </a:rPr>
              <a:t>to</a:t>
            </a:r>
            <a:r>
              <a:rPr sz="2400" spc="11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spc="135" dirty="0">
                <a:solidFill>
                  <a:srgbClr val="404040"/>
                </a:solidFill>
                <a:latin typeface="Cambria"/>
                <a:cs typeface="Cambria"/>
              </a:rPr>
              <a:t>the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6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tabLst>
                <a:tab pos="399415" algn="l"/>
                <a:tab pos="1074420" algn="l"/>
                <a:tab pos="2103755" algn="l"/>
              </a:tabLst>
            </a:pPr>
            <a:r>
              <a:rPr sz="2400" spc="125" dirty="0">
                <a:solidFill>
                  <a:srgbClr val="404040"/>
                </a:solidFill>
                <a:latin typeface="Cambria"/>
                <a:cs typeface="Cambria"/>
              </a:rPr>
              <a:t>is	</a:t>
            </a:r>
            <a:r>
              <a:rPr sz="2400" spc="145" dirty="0">
                <a:solidFill>
                  <a:srgbClr val="404040"/>
                </a:solidFill>
                <a:latin typeface="Cambria"/>
                <a:cs typeface="Cambria"/>
              </a:rPr>
              <a:t>one	</a:t>
            </a:r>
            <a:r>
              <a:rPr sz="2400" spc="90" dirty="0">
                <a:solidFill>
                  <a:srgbClr val="404040"/>
                </a:solidFill>
                <a:latin typeface="Cambria"/>
                <a:cs typeface="Cambria"/>
              </a:rPr>
              <a:t>where	</a:t>
            </a:r>
            <a:r>
              <a:rPr sz="2400" spc="135" dirty="0">
                <a:solidFill>
                  <a:srgbClr val="404040"/>
                </a:solidFill>
                <a:latin typeface="Cambria"/>
                <a:cs typeface="Cambria"/>
              </a:rPr>
              <a:t>this</a:t>
            </a:r>
            <a:endParaRPr sz="2400">
              <a:latin typeface="Cambria"/>
              <a:cs typeface="Cambri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220714" y="1703832"/>
            <a:ext cx="3267710" cy="355600"/>
            <a:chOff x="6220714" y="1703832"/>
            <a:chExt cx="3267710" cy="355600"/>
          </a:xfrm>
        </p:grpSpPr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20714" y="1703832"/>
              <a:ext cx="2142997" cy="35509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78952" y="1703832"/>
              <a:ext cx="1109472" cy="355091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9454388" y="1675891"/>
            <a:ext cx="4667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250" dirty="0">
                <a:solidFill>
                  <a:srgbClr val="404040"/>
                </a:solidFill>
                <a:latin typeface="Cambria"/>
                <a:cs typeface="Cambria"/>
              </a:rPr>
              <a:t>f</a:t>
            </a:r>
            <a:r>
              <a:rPr sz="2400" spc="150" dirty="0">
                <a:solidFill>
                  <a:srgbClr val="404040"/>
                </a:solidFill>
                <a:latin typeface="Cambria"/>
                <a:cs typeface="Cambria"/>
              </a:rPr>
              <a:t>o</a:t>
            </a:r>
            <a:r>
              <a:rPr sz="2400" spc="60" dirty="0">
                <a:solidFill>
                  <a:srgbClr val="404040"/>
                </a:solidFill>
                <a:latin typeface="Cambria"/>
                <a:cs typeface="Cambria"/>
              </a:rPr>
              <a:t>r</a:t>
            </a:r>
            <a:endParaRPr sz="2400">
              <a:latin typeface="Cambria"/>
              <a:cs typeface="Cambria"/>
            </a:endParaRPr>
          </a:p>
        </p:txBody>
      </p:sp>
      <p:pic>
        <p:nvPicPr>
          <p:cNvPr id="19" name="object 1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046461" y="1703832"/>
            <a:ext cx="859154" cy="355091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10859769" y="1675891"/>
            <a:ext cx="4978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35" dirty="0">
                <a:solidFill>
                  <a:srgbClr val="404040"/>
                </a:solidFill>
                <a:latin typeface="Cambria"/>
                <a:cs typeface="Cambria"/>
              </a:rPr>
              <a:t>the</a:t>
            </a:r>
            <a:endParaRPr sz="2400">
              <a:latin typeface="Cambria"/>
              <a:cs typeface="Cambria"/>
            </a:endParaRPr>
          </a:p>
        </p:txBody>
      </p:sp>
      <p:pic>
        <p:nvPicPr>
          <p:cNvPr id="21" name="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13485" y="2215895"/>
            <a:ext cx="1208747" cy="355091"/>
          </a:xfrm>
          <a:prstGeom prst="rect">
            <a:avLst/>
          </a:prstGeom>
        </p:spPr>
      </p:pic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675232" y="33875"/>
            <a:ext cx="4887367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75" dirty="0"/>
              <a:t>Margin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1763502" y="158623"/>
            <a:ext cx="2419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70" dirty="0">
                <a:solidFill>
                  <a:srgbClr val="FFFFFF"/>
                </a:solidFill>
                <a:latin typeface="Cambria"/>
                <a:cs typeface="Cambria"/>
              </a:rPr>
              <a:t>32</a:t>
            </a:r>
            <a:endParaRPr sz="1400">
              <a:latin typeface="Cambria"/>
              <a:cs typeface="Cambri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79781" y="2862978"/>
            <a:ext cx="11649075" cy="3574415"/>
            <a:chOff x="279781" y="2862978"/>
            <a:chExt cx="11649075" cy="3574415"/>
          </a:xfrm>
        </p:grpSpPr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79781" y="2862978"/>
              <a:ext cx="5443037" cy="226828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373623" y="4239767"/>
              <a:ext cx="6554724" cy="2197608"/>
            </a:xfrm>
            <a:prstGeom prst="rect">
              <a:avLst/>
            </a:prstGeom>
          </p:spPr>
        </p:pic>
      </p:grpSp>
      <p:sp>
        <p:nvSpPr>
          <p:cNvPr id="28" name="Date Placeholder 27">
            <a:extLst>
              <a:ext uri="{FF2B5EF4-FFF2-40B4-BE49-F238E27FC236}">
                <a16:creationId xmlns:a16="http://schemas.microsoft.com/office/drawing/2014/main" id="{9B108E66-FC0E-5D2C-A739-4BA20BED9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3/24/2024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57C7A37E-2AFE-078E-E06A-B7F5656A3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68879" y="1142746"/>
            <a:ext cx="3142894" cy="29565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13019" y="1117853"/>
            <a:ext cx="15881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81100" algn="l"/>
              </a:tabLst>
            </a:pPr>
            <a:r>
              <a:rPr sz="2000" spc="114" dirty="0">
                <a:solidFill>
                  <a:srgbClr val="404040"/>
                </a:solidFill>
                <a:latin typeface="Cambria"/>
                <a:cs typeface="Cambria"/>
              </a:rPr>
              <a:t>b</a:t>
            </a:r>
            <a:r>
              <a:rPr sz="2000" spc="80" dirty="0">
                <a:solidFill>
                  <a:srgbClr val="404040"/>
                </a:solidFill>
                <a:latin typeface="Cambria"/>
                <a:cs typeface="Cambria"/>
              </a:rPr>
              <a:t>etwe</a:t>
            </a:r>
            <a:r>
              <a:rPr sz="2000" spc="114" dirty="0">
                <a:solidFill>
                  <a:srgbClr val="404040"/>
                </a:solidFill>
                <a:latin typeface="Cambria"/>
                <a:cs typeface="Cambria"/>
              </a:rPr>
              <a:t>en</a:t>
            </a:r>
            <a:r>
              <a:rPr sz="2000" dirty="0">
                <a:solidFill>
                  <a:srgbClr val="404040"/>
                </a:solidFill>
                <a:latin typeface="Cambria"/>
                <a:cs typeface="Cambria"/>
              </a:rPr>
              <a:t>	</a:t>
            </a:r>
            <a:r>
              <a:rPr sz="2000" spc="110" dirty="0">
                <a:solidFill>
                  <a:srgbClr val="404040"/>
                </a:solidFill>
                <a:latin typeface="Cambria"/>
                <a:cs typeface="Cambria"/>
              </a:rPr>
              <a:t>the</a:t>
            </a:r>
            <a:endParaRPr sz="2000">
              <a:latin typeface="Cambria"/>
              <a:cs typeface="Cambr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37425" y="1142746"/>
            <a:ext cx="2628265" cy="295910"/>
            <a:chOff x="7337425" y="1142746"/>
            <a:chExt cx="2628265" cy="29591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37425" y="1142746"/>
              <a:ext cx="968387" cy="29565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31072" y="1142746"/>
              <a:ext cx="1634591" cy="29565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9969245" y="1117853"/>
            <a:ext cx="10274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20395" algn="l"/>
              </a:tabLst>
            </a:pPr>
            <a:r>
              <a:rPr sz="2000" spc="145" dirty="0">
                <a:solidFill>
                  <a:srgbClr val="404040"/>
                </a:solidFill>
                <a:latin typeface="Cambria"/>
                <a:cs typeface="Cambria"/>
              </a:rPr>
              <a:t>and	</a:t>
            </a:r>
            <a:r>
              <a:rPr sz="2000" spc="110" dirty="0">
                <a:solidFill>
                  <a:srgbClr val="404040"/>
                </a:solidFill>
                <a:latin typeface="Cambria"/>
                <a:cs typeface="Cambria"/>
              </a:rPr>
              <a:t>the</a:t>
            </a:r>
            <a:endParaRPr sz="2000">
              <a:latin typeface="Cambria"/>
              <a:cs typeface="Cambria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6072" y="1447546"/>
            <a:ext cx="1649602" cy="29565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34772" y="1117853"/>
            <a:ext cx="365569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Clr>
                <a:srgbClr val="E38312"/>
              </a:buClr>
              <a:buSzPct val="75000"/>
              <a:buFont typeface="Wingdings"/>
              <a:buChar char=""/>
              <a:tabLst>
                <a:tab pos="241300" algn="l"/>
                <a:tab pos="1237615" algn="l"/>
                <a:tab pos="1591310" algn="l"/>
              </a:tabLst>
            </a:pPr>
            <a:r>
              <a:rPr sz="2000" spc="95" dirty="0">
                <a:solidFill>
                  <a:srgbClr val="404040"/>
                </a:solidFill>
                <a:latin typeface="Cambria"/>
                <a:cs typeface="Cambria"/>
              </a:rPr>
              <a:t>Margin	</a:t>
            </a:r>
            <a:r>
              <a:rPr sz="2000" spc="105" dirty="0">
                <a:solidFill>
                  <a:srgbClr val="404040"/>
                </a:solidFill>
                <a:latin typeface="Cambria"/>
                <a:cs typeface="Cambria"/>
              </a:rPr>
              <a:t>is	</a:t>
            </a:r>
            <a:r>
              <a:rPr sz="2000" spc="114" dirty="0">
                <a:solidFill>
                  <a:srgbClr val="404040"/>
                </a:solidFill>
                <a:latin typeface="Cambria"/>
                <a:cs typeface="Cambria"/>
              </a:rPr>
              <a:t>the</a:t>
            </a:r>
            <a:endParaRPr sz="2000">
              <a:latin typeface="Cambria"/>
              <a:cs typeface="Cambria"/>
            </a:endParaRPr>
          </a:p>
          <a:p>
            <a:pPr marL="1813560">
              <a:lnSpc>
                <a:spcPct val="100000"/>
              </a:lnSpc>
            </a:pPr>
            <a:r>
              <a:rPr sz="2000" spc="55" dirty="0">
                <a:solidFill>
                  <a:srgbClr val="404040"/>
                </a:solidFill>
                <a:latin typeface="Cambria"/>
                <a:cs typeface="Cambria"/>
              </a:rPr>
              <a:t>(on</a:t>
            </a:r>
            <a:r>
              <a:rPr sz="2000" spc="14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30" dirty="0">
                <a:solidFill>
                  <a:srgbClr val="404040"/>
                </a:solidFill>
                <a:latin typeface="Cambria"/>
                <a:cs typeface="Cambria"/>
              </a:rPr>
              <a:t>both</a:t>
            </a:r>
            <a:r>
              <a:rPr sz="2000" spc="14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404040"/>
                </a:solidFill>
                <a:latin typeface="Cambria"/>
                <a:cs typeface="Cambria"/>
              </a:rPr>
              <a:t>sides)</a:t>
            </a:r>
            <a:endParaRPr sz="2000">
              <a:latin typeface="Cambria"/>
              <a:cs typeface="Cambri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41475" y="2007107"/>
            <a:ext cx="2024380" cy="295656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34772" y="1982216"/>
            <a:ext cx="55505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Clr>
                <a:srgbClr val="E38312"/>
              </a:buClr>
              <a:buSzPct val="75000"/>
              <a:buFont typeface="Wingdings"/>
              <a:buChar char=""/>
              <a:tabLst>
                <a:tab pos="241300" algn="l"/>
                <a:tab pos="2792095" algn="l"/>
              </a:tabLst>
            </a:pPr>
            <a:r>
              <a:rPr sz="2000" spc="120" dirty="0">
                <a:solidFill>
                  <a:srgbClr val="404040"/>
                </a:solidFill>
                <a:latin typeface="Cambria"/>
                <a:cs typeface="Cambria"/>
              </a:rPr>
              <a:t>The	</a:t>
            </a:r>
            <a:r>
              <a:rPr sz="2000" spc="85" dirty="0">
                <a:solidFill>
                  <a:srgbClr val="404040"/>
                </a:solidFill>
                <a:latin typeface="Cambria"/>
                <a:cs typeface="Cambria"/>
              </a:rPr>
              <a:t>line</a:t>
            </a:r>
            <a:r>
              <a:rPr sz="2000" spc="34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404040"/>
                </a:solidFill>
                <a:latin typeface="Cambria"/>
                <a:cs typeface="Cambria"/>
              </a:rPr>
              <a:t>(hyperplane)</a:t>
            </a:r>
            <a:r>
              <a:rPr sz="2000" spc="36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404040"/>
                </a:solidFill>
                <a:latin typeface="Cambria"/>
                <a:cs typeface="Cambria"/>
              </a:rPr>
              <a:t>with</a:t>
            </a:r>
            <a:endParaRPr sz="2000">
              <a:latin typeface="Cambria"/>
              <a:cs typeface="Cambri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973190" y="2007107"/>
            <a:ext cx="2477770" cy="295910"/>
            <a:chOff x="5973190" y="2007107"/>
            <a:chExt cx="2477770" cy="295910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73190" y="2007107"/>
              <a:ext cx="1465071" cy="29565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57236" y="2007107"/>
              <a:ext cx="1093470" cy="295656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8383905" y="1982216"/>
            <a:ext cx="15875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100" dirty="0">
                <a:solidFill>
                  <a:srgbClr val="404040"/>
                </a:solidFill>
                <a:latin typeface="Cambria"/>
                <a:cs typeface="Cambria"/>
              </a:rPr>
              <a:t>is</a:t>
            </a:r>
            <a:r>
              <a:rPr sz="2000" spc="31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14" dirty="0">
                <a:solidFill>
                  <a:srgbClr val="404040"/>
                </a:solidFill>
                <a:latin typeface="Cambria"/>
                <a:cs typeface="Cambria"/>
              </a:rPr>
              <a:t>termed</a:t>
            </a:r>
            <a:r>
              <a:rPr sz="2000" spc="35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30" dirty="0">
                <a:solidFill>
                  <a:srgbClr val="404040"/>
                </a:solidFill>
                <a:latin typeface="Cambria"/>
                <a:cs typeface="Cambria"/>
              </a:rPr>
              <a:t>as</a:t>
            </a:r>
            <a:endParaRPr sz="2000">
              <a:latin typeface="Cambria"/>
              <a:cs typeface="Cambria"/>
            </a:endParaRPr>
          </a:p>
        </p:txBody>
      </p:sp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058145" y="2007107"/>
            <a:ext cx="1081024" cy="295656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576072" y="2311907"/>
            <a:ext cx="2828290" cy="295910"/>
            <a:chOff x="576072" y="2311907"/>
            <a:chExt cx="2828290" cy="295910"/>
          </a:xfrm>
        </p:grpSpPr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6072" y="2311907"/>
              <a:ext cx="1260995" cy="29565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54124" y="2311907"/>
              <a:ext cx="1649856" cy="29565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253994" y="2311907"/>
              <a:ext cx="134112" cy="295656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576072" y="3174187"/>
            <a:ext cx="2114550" cy="296545"/>
            <a:chOff x="576072" y="3174187"/>
            <a:chExt cx="2114550" cy="296545"/>
          </a:xfrm>
        </p:grpSpPr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76072" y="3174187"/>
              <a:ext cx="1130376" cy="29596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39824" y="3174187"/>
              <a:ext cx="1050607" cy="295960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334772" y="2844800"/>
            <a:ext cx="1066101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Clr>
                <a:srgbClr val="E38312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120" dirty="0">
                <a:solidFill>
                  <a:srgbClr val="404040"/>
                </a:solidFill>
                <a:latin typeface="Cambria"/>
                <a:cs typeface="Cambria"/>
              </a:rPr>
              <a:t>The</a:t>
            </a:r>
            <a:r>
              <a:rPr sz="2000" spc="484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14" dirty="0">
                <a:solidFill>
                  <a:srgbClr val="404040"/>
                </a:solidFill>
                <a:latin typeface="Cambria"/>
                <a:cs typeface="Cambria"/>
              </a:rPr>
              <a:t>closest</a:t>
            </a:r>
            <a:r>
              <a:rPr sz="2000" spc="49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25" dirty="0">
                <a:solidFill>
                  <a:srgbClr val="404040"/>
                </a:solidFill>
                <a:latin typeface="Cambria"/>
                <a:cs typeface="Cambria"/>
              </a:rPr>
              <a:t>points</a:t>
            </a:r>
            <a:r>
              <a:rPr sz="2000" spc="49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404040"/>
                </a:solidFill>
                <a:latin typeface="Cambria"/>
                <a:cs typeface="Cambria"/>
              </a:rPr>
              <a:t>where</a:t>
            </a:r>
            <a:r>
              <a:rPr sz="2000" spc="49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14" dirty="0">
                <a:solidFill>
                  <a:srgbClr val="404040"/>
                </a:solidFill>
                <a:latin typeface="Cambria"/>
                <a:cs typeface="Cambria"/>
              </a:rPr>
              <a:t>the</a:t>
            </a:r>
            <a:r>
              <a:rPr sz="2000" spc="49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20" dirty="0">
                <a:solidFill>
                  <a:srgbClr val="404040"/>
                </a:solidFill>
                <a:latin typeface="Cambria"/>
                <a:cs typeface="Cambria"/>
              </a:rPr>
              <a:t>margin</a:t>
            </a:r>
            <a:r>
              <a:rPr sz="2000" spc="484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20" dirty="0">
                <a:solidFill>
                  <a:srgbClr val="404040"/>
                </a:solidFill>
                <a:latin typeface="Cambria"/>
                <a:cs typeface="Cambria"/>
              </a:rPr>
              <a:t>distance</a:t>
            </a:r>
            <a:r>
              <a:rPr sz="2000" spc="49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95" dirty="0">
                <a:solidFill>
                  <a:srgbClr val="404040"/>
                </a:solidFill>
                <a:latin typeface="Cambria"/>
                <a:cs typeface="Cambria"/>
              </a:rPr>
              <a:t>is</a:t>
            </a:r>
            <a:r>
              <a:rPr sz="2000" spc="47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14" dirty="0">
                <a:solidFill>
                  <a:srgbClr val="404040"/>
                </a:solidFill>
                <a:latin typeface="Cambria"/>
                <a:cs typeface="Cambria"/>
              </a:rPr>
              <a:t>calculated</a:t>
            </a:r>
            <a:r>
              <a:rPr sz="2000" spc="5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404040"/>
                </a:solidFill>
                <a:latin typeface="Cambria"/>
                <a:cs typeface="Cambria"/>
              </a:rPr>
              <a:t>are</a:t>
            </a:r>
            <a:r>
              <a:rPr sz="2000" spc="49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14" dirty="0">
                <a:solidFill>
                  <a:srgbClr val="404040"/>
                </a:solidFill>
                <a:latin typeface="Cambria"/>
                <a:cs typeface="Cambria"/>
              </a:rPr>
              <a:t>considered</a:t>
            </a:r>
            <a:r>
              <a:rPr sz="2000" spc="49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30" dirty="0">
                <a:solidFill>
                  <a:srgbClr val="404040"/>
                </a:solidFill>
                <a:latin typeface="Cambria"/>
                <a:cs typeface="Cambria"/>
              </a:rPr>
              <a:t>as</a:t>
            </a:r>
            <a:r>
              <a:rPr sz="2000" spc="484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14" dirty="0">
                <a:solidFill>
                  <a:srgbClr val="404040"/>
                </a:solidFill>
                <a:latin typeface="Cambria"/>
                <a:cs typeface="Cambria"/>
              </a:rPr>
              <a:t>the</a:t>
            </a:r>
            <a:endParaRPr sz="2000">
              <a:latin typeface="Cambria"/>
              <a:cs typeface="Cambria"/>
            </a:endParaRPr>
          </a:p>
          <a:p>
            <a:pPr marL="2223770">
              <a:lnSpc>
                <a:spcPct val="100000"/>
              </a:lnSpc>
            </a:pPr>
            <a:r>
              <a:rPr sz="2000" spc="120" dirty="0">
                <a:solidFill>
                  <a:srgbClr val="404040"/>
                </a:solidFill>
                <a:latin typeface="Cambria"/>
                <a:cs typeface="Cambria"/>
              </a:rPr>
              <a:t>.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701750" y="193259"/>
            <a:ext cx="455604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75" dirty="0"/>
              <a:t>Margin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1763502" y="158623"/>
            <a:ext cx="2419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70" dirty="0">
                <a:solidFill>
                  <a:srgbClr val="FFFFFF"/>
                </a:solidFill>
                <a:latin typeface="Cambria"/>
                <a:cs typeface="Cambria"/>
              </a:rPr>
              <a:t>33</a:t>
            </a:r>
            <a:endParaRPr sz="1400">
              <a:latin typeface="Cambria"/>
              <a:cs typeface="Cambria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2847975" y="3710685"/>
            <a:ext cx="3882390" cy="2641600"/>
            <a:chOff x="2847975" y="3710685"/>
            <a:chExt cx="3882390" cy="2641600"/>
          </a:xfrm>
        </p:grpSpPr>
        <p:sp>
          <p:nvSpPr>
            <p:cNvPr id="28" name="object 28"/>
            <p:cNvSpPr/>
            <p:nvPr/>
          </p:nvSpPr>
          <p:spPr>
            <a:xfrm>
              <a:off x="3683127" y="3920362"/>
              <a:ext cx="2656205" cy="1333500"/>
            </a:xfrm>
            <a:custGeom>
              <a:avLst/>
              <a:gdLst/>
              <a:ahLst/>
              <a:cxnLst/>
              <a:rect l="l" t="t" r="r" b="b"/>
              <a:pathLst>
                <a:path w="2656204" h="1333500">
                  <a:moveTo>
                    <a:pt x="0" y="1333119"/>
                  </a:moveTo>
                  <a:lnTo>
                    <a:pt x="2655951" y="0"/>
                  </a:lnTo>
                </a:path>
              </a:pathLst>
            </a:custGeom>
            <a:ln w="12700">
              <a:solidFill>
                <a:srgbClr val="99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829177" y="4210811"/>
              <a:ext cx="2656205" cy="1333500"/>
            </a:xfrm>
            <a:custGeom>
              <a:avLst/>
              <a:gdLst/>
              <a:ahLst/>
              <a:cxnLst/>
              <a:rect l="l" t="t" r="r" b="b"/>
              <a:pathLst>
                <a:path w="2656204" h="1333500">
                  <a:moveTo>
                    <a:pt x="0" y="1333246"/>
                  </a:moveTo>
                  <a:lnTo>
                    <a:pt x="2655951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973575" y="4499736"/>
              <a:ext cx="2656205" cy="1333500"/>
            </a:xfrm>
            <a:custGeom>
              <a:avLst/>
              <a:gdLst/>
              <a:ahLst/>
              <a:cxnLst/>
              <a:rect l="l" t="t" r="r" b="b"/>
              <a:pathLst>
                <a:path w="2656204" h="1333500">
                  <a:moveTo>
                    <a:pt x="0" y="1333246"/>
                  </a:moveTo>
                  <a:lnTo>
                    <a:pt x="2655951" y="0"/>
                  </a:lnTo>
                </a:path>
              </a:pathLst>
            </a:custGeom>
            <a:ln w="12700">
              <a:solidFill>
                <a:srgbClr val="BC57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369055" y="3710685"/>
              <a:ext cx="2129536" cy="115087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318884" y="5023357"/>
              <a:ext cx="273304" cy="26035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544314" y="4925948"/>
              <a:ext cx="1706372" cy="121298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847975" y="5257545"/>
              <a:ext cx="1089533" cy="1094295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6403847" y="3896867"/>
              <a:ext cx="326390" cy="597535"/>
            </a:xfrm>
            <a:custGeom>
              <a:avLst/>
              <a:gdLst/>
              <a:ahLst/>
              <a:cxnLst/>
              <a:rect l="l" t="t" r="r" b="b"/>
              <a:pathLst>
                <a:path w="326390" h="597535">
                  <a:moveTo>
                    <a:pt x="284104" y="533548"/>
                  </a:moveTo>
                  <a:lnTo>
                    <a:pt x="256158" y="548766"/>
                  </a:lnTo>
                  <a:lnTo>
                    <a:pt x="326135" y="597407"/>
                  </a:lnTo>
                  <a:lnTo>
                    <a:pt x="324248" y="544702"/>
                  </a:lnTo>
                  <a:lnTo>
                    <a:pt x="290195" y="544702"/>
                  </a:lnTo>
                  <a:lnTo>
                    <a:pt x="284104" y="533548"/>
                  </a:lnTo>
                  <a:close/>
                </a:path>
                <a:path w="326390" h="597535">
                  <a:moveTo>
                    <a:pt x="295186" y="527512"/>
                  </a:moveTo>
                  <a:lnTo>
                    <a:pt x="284104" y="533548"/>
                  </a:lnTo>
                  <a:lnTo>
                    <a:pt x="290195" y="544702"/>
                  </a:lnTo>
                  <a:lnTo>
                    <a:pt x="301244" y="538606"/>
                  </a:lnTo>
                  <a:lnTo>
                    <a:pt x="295186" y="527512"/>
                  </a:lnTo>
                  <a:close/>
                </a:path>
                <a:path w="326390" h="597535">
                  <a:moveTo>
                    <a:pt x="323087" y="512317"/>
                  </a:moveTo>
                  <a:lnTo>
                    <a:pt x="295186" y="527512"/>
                  </a:lnTo>
                  <a:lnTo>
                    <a:pt x="301244" y="538606"/>
                  </a:lnTo>
                  <a:lnTo>
                    <a:pt x="290195" y="544702"/>
                  </a:lnTo>
                  <a:lnTo>
                    <a:pt x="324248" y="544702"/>
                  </a:lnTo>
                  <a:lnTo>
                    <a:pt x="323087" y="512317"/>
                  </a:lnTo>
                  <a:close/>
                </a:path>
                <a:path w="326390" h="597535">
                  <a:moveTo>
                    <a:pt x="42031" y="63859"/>
                  </a:moveTo>
                  <a:lnTo>
                    <a:pt x="30949" y="69895"/>
                  </a:lnTo>
                  <a:lnTo>
                    <a:pt x="284104" y="533548"/>
                  </a:lnTo>
                  <a:lnTo>
                    <a:pt x="295186" y="527512"/>
                  </a:lnTo>
                  <a:lnTo>
                    <a:pt x="42031" y="63859"/>
                  </a:lnTo>
                  <a:close/>
                </a:path>
                <a:path w="326390" h="597535">
                  <a:moveTo>
                    <a:pt x="0" y="0"/>
                  </a:moveTo>
                  <a:lnTo>
                    <a:pt x="3048" y="85089"/>
                  </a:lnTo>
                  <a:lnTo>
                    <a:pt x="30949" y="69895"/>
                  </a:lnTo>
                  <a:lnTo>
                    <a:pt x="24891" y="58800"/>
                  </a:lnTo>
                  <a:lnTo>
                    <a:pt x="35940" y="52704"/>
                  </a:lnTo>
                  <a:lnTo>
                    <a:pt x="62514" y="52704"/>
                  </a:lnTo>
                  <a:lnTo>
                    <a:pt x="69976" y="48640"/>
                  </a:lnTo>
                  <a:lnTo>
                    <a:pt x="0" y="0"/>
                  </a:lnTo>
                  <a:close/>
                </a:path>
                <a:path w="326390" h="597535">
                  <a:moveTo>
                    <a:pt x="35940" y="52704"/>
                  </a:moveTo>
                  <a:lnTo>
                    <a:pt x="24891" y="58800"/>
                  </a:lnTo>
                  <a:lnTo>
                    <a:pt x="30949" y="69895"/>
                  </a:lnTo>
                  <a:lnTo>
                    <a:pt x="42031" y="63859"/>
                  </a:lnTo>
                  <a:lnTo>
                    <a:pt x="35940" y="52704"/>
                  </a:lnTo>
                  <a:close/>
                </a:path>
                <a:path w="326390" h="597535">
                  <a:moveTo>
                    <a:pt x="62514" y="52704"/>
                  </a:moveTo>
                  <a:lnTo>
                    <a:pt x="35940" y="52704"/>
                  </a:lnTo>
                  <a:lnTo>
                    <a:pt x="42031" y="63859"/>
                  </a:lnTo>
                  <a:lnTo>
                    <a:pt x="62514" y="527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338952" y="5078348"/>
              <a:ext cx="95250" cy="95250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5554090" y="4876887"/>
            <a:ext cx="273685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2475" b="1" spc="-44" baseline="-21885" dirty="0">
                <a:solidFill>
                  <a:srgbClr val="990099"/>
                </a:solidFill>
                <a:latin typeface="Tahoma"/>
                <a:cs typeface="Tahoma"/>
              </a:rPr>
              <a:t>X</a:t>
            </a:r>
            <a:r>
              <a:rPr sz="1100" b="1" spc="-30" dirty="0">
                <a:solidFill>
                  <a:srgbClr val="990099"/>
                </a:solidFill>
                <a:latin typeface="Tahoma"/>
                <a:cs typeface="Tahoma"/>
              </a:rPr>
              <a:t>-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534405" y="3900678"/>
            <a:ext cx="515620" cy="416559"/>
          </a:xfrm>
          <a:custGeom>
            <a:avLst/>
            <a:gdLst/>
            <a:ahLst/>
            <a:cxnLst/>
            <a:rect l="l" t="t" r="r" b="b"/>
            <a:pathLst>
              <a:path w="515620" h="416560">
                <a:moveTo>
                  <a:pt x="515112" y="0"/>
                </a:moveTo>
                <a:lnTo>
                  <a:pt x="0" y="0"/>
                </a:lnTo>
                <a:lnTo>
                  <a:pt x="0" y="416052"/>
                </a:lnTo>
                <a:lnTo>
                  <a:pt x="515112" y="416052"/>
                </a:lnTo>
                <a:lnTo>
                  <a:pt x="5151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5534405" y="3900678"/>
            <a:ext cx="515620" cy="416559"/>
          </a:xfrm>
          <a:prstGeom prst="rect">
            <a:avLst/>
          </a:prstGeom>
          <a:ln w="19050">
            <a:solidFill>
              <a:srgbClr val="CC33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2050"/>
              </a:lnSpc>
            </a:pPr>
            <a:r>
              <a:rPr sz="3150" b="1" spc="-75" baseline="-18518" dirty="0">
                <a:solidFill>
                  <a:srgbClr val="CC3300"/>
                </a:solidFill>
                <a:latin typeface="Tahoma"/>
                <a:cs typeface="Tahoma"/>
              </a:rPr>
              <a:t>x</a:t>
            </a:r>
            <a:r>
              <a:rPr sz="1650" spc="-50" dirty="0">
                <a:solidFill>
                  <a:srgbClr val="CC3300"/>
                </a:solidFill>
                <a:latin typeface="Tahoma"/>
                <a:cs typeface="Tahoma"/>
              </a:rPr>
              <a:t>+</a:t>
            </a:r>
            <a:endParaRPr sz="1650">
              <a:latin typeface="Tahoma"/>
              <a:cs typeface="Tahom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86511" y="4079747"/>
            <a:ext cx="2912745" cy="585470"/>
          </a:xfrm>
          <a:prstGeom prst="rect">
            <a:avLst/>
          </a:prstGeom>
          <a:solidFill>
            <a:srgbClr val="FAE6CE"/>
          </a:solidFill>
        </p:spPr>
        <p:txBody>
          <a:bodyPr vert="horz" wrap="square" lIns="0" tIns="34290" rIns="0" bIns="0" rtlCol="0">
            <a:spAutoFit/>
          </a:bodyPr>
          <a:lstStyle/>
          <a:p>
            <a:pPr marL="260350">
              <a:lnSpc>
                <a:spcPct val="100000"/>
              </a:lnSpc>
              <a:spcBef>
                <a:spcPts val="270"/>
              </a:spcBef>
            </a:pPr>
            <a:r>
              <a:rPr sz="1600" spc="-10" dirty="0">
                <a:solidFill>
                  <a:srgbClr val="252525"/>
                </a:solidFill>
                <a:latin typeface="Constantia"/>
                <a:cs typeface="Constantia"/>
              </a:rPr>
              <a:t>Maximum</a:t>
            </a:r>
            <a:r>
              <a:rPr sz="1600" spc="-30" dirty="0">
                <a:solidFill>
                  <a:srgbClr val="252525"/>
                </a:solidFill>
                <a:latin typeface="Constantia"/>
                <a:cs typeface="Constantia"/>
              </a:rPr>
              <a:t> </a:t>
            </a:r>
            <a:r>
              <a:rPr sz="1600" spc="-10" dirty="0">
                <a:solidFill>
                  <a:srgbClr val="252525"/>
                </a:solidFill>
                <a:latin typeface="Constantia"/>
                <a:cs typeface="Constantia"/>
              </a:rPr>
              <a:t>margin</a:t>
            </a:r>
            <a:r>
              <a:rPr sz="1600" spc="-35" dirty="0">
                <a:solidFill>
                  <a:srgbClr val="252525"/>
                </a:solidFill>
                <a:latin typeface="Constantia"/>
                <a:cs typeface="Constantia"/>
              </a:rPr>
              <a:t> </a:t>
            </a:r>
            <a:r>
              <a:rPr sz="1600" spc="-5" dirty="0">
                <a:solidFill>
                  <a:srgbClr val="252525"/>
                </a:solidFill>
                <a:latin typeface="Constantia"/>
                <a:cs typeface="Constantia"/>
              </a:rPr>
              <a:t>Decision</a:t>
            </a:r>
            <a:endParaRPr sz="1600">
              <a:latin typeface="Constantia"/>
              <a:cs typeface="Constantia"/>
            </a:endParaRPr>
          </a:p>
          <a:p>
            <a:pPr marL="1136650">
              <a:lnSpc>
                <a:spcPct val="100000"/>
              </a:lnSpc>
            </a:pPr>
            <a:r>
              <a:rPr sz="1600" spc="-10" dirty="0">
                <a:solidFill>
                  <a:srgbClr val="252525"/>
                </a:solidFill>
                <a:latin typeface="Constantia"/>
                <a:cs typeface="Constantia"/>
              </a:rPr>
              <a:t>hyperplane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226807" y="3657600"/>
            <a:ext cx="2222500" cy="338455"/>
          </a:xfrm>
          <a:prstGeom prst="rect">
            <a:avLst/>
          </a:prstGeom>
          <a:solidFill>
            <a:srgbClr val="FAE6CE"/>
          </a:solidFill>
        </p:spPr>
        <p:txBody>
          <a:bodyPr vert="horz" wrap="square" lIns="0" tIns="33655" rIns="0" bIns="0" rtlCol="0">
            <a:spAutoFit/>
          </a:bodyPr>
          <a:lstStyle/>
          <a:p>
            <a:pPr marL="193675">
              <a:lnSpc>
                <a:spcPct val="100000"/>
              </a:lnSpc>
              <a:spcBef>
                <a:spcPts val="265"/>
              </a:spcBef>
            </a:pPr>
            <a:r>
              <a:rPr sz="1600" spc="-15" dirty="0">
                <a:solidFill>
                  <a:srgbClr val="252525"/>
                </a:solidFill>
                <a:latin typeface="Constantia"/>
                <a:cs typeface="Constantia"/>
              </a:rPr>
              <a:t>Margin</a:t>
            </a:r>
            <a:r>
              <a:rPr sz="1600" spc="-35" dirty="0">
                <a:solidFill>
                  <a:srgbClr val="252525"/>
                </a:solidFill>
                <a:latin typeface="Constantia"/>
                <a:cs typeface="Constantia"/>
              </a:rPr>
              <a:t> </a:t>
            </a:r>
            <a:r>
              <a:rPr sz="1600" spc="-5" dirty="0">
                <a:solidFill>
                  <a:srgbClr val="252525"/>
                </a:solidFill>
                <a:latin typeface="Constantia"/>
                <a:cs typeface="Constantia"/>
              </a:rPr>
              <a:t>is</a:t>
            </a:r>
            <a:r>
              <a:rPr sz="1600" spc="-40" dirty="0">
                <a:solidFill>
                  <a:srgbClr val="252525"/>
                </a:solidFill>
                <a:latin typeface="Constantia"/>
                <a:cs typeface="Constantia"/>
              </a:rPr>
              <a:t> </a:t>
            </a:r>
            <a:r>
              <a:rPr sz="1600" spc="-10" dirty="0">
                <a:solidFill>
                  <a:srgbClr val="252525"/>
                </a:solidFill>
                <a:latin typeface="Constantia"/>
                <a:cs typeface="Constantia"/>
              </a:rPr>
              <a:t>maximized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567678" y="3816477"/>
            <a:ext cx="667385" cy="379730"/>
          </a:xfrm>
          <a:custGeom>
            <a:avLst/>
            <a:gdLst/>
            <a:ahLst/>
            <a:cxnLst/>
            <a:rect l="l" t="t" r="r" b="b"/>
            <a:pathLst>
              <a:path w="667384" h="379729">
                <a:moveTo>
                  <a:pt x="48005" y="309372"/>
                </a:moveTo>
                <a:lnTo>
                  <a:pt x="0" y="379730"/>
                </a:lnTo>
                <a:lnTo>
                  <a:pt x="85090" y="375920"/>
                </a:lnTo>
                <a:lnTo>
                  <a:pt x="76172" y="359918"/>
                </a:lnTo>
                <a:lnTo>
                  <a:pt x="61595" y="359918"/>
                </a:lnTo>
                <a:lnTo>
                  <a:pt x="49275" y="337693"/>
                </a:lnTo>
                <a:lnTo>
                  <a:pt x="60345" y="331515"/>
                </a:lnTo>
                <a:lnTo>
                  <a:pt x="48005" y="309372"/>
                </a:lnTo>
                <a:close/>
              </a:path>
              <a:path w="667384" h="379729">
                <a:moveTo>
                  <a:pt x="60345" y="331515"/>
                </a:moveTo>
                <a:lnTo>
                  <a:pt x="49275" y="337693"/>
                </a:lnTo>
                <a:lnTo>
                  <a:pt x="61595" y="359918"/>
                </a:lnTo>
                <a:lnTo>
                  <a:pt x="72714" y="353711"/>
                </a:lnTo>
                <a:lnTo>
                  <a:pt x="60345" y="331515"/>
                </a:lnTo>
                <a:close/>
              </a:path>
              <a:path w="667384" h="379729">
                <a:moveTo>
                  <a:pt x="72714" y="353711"/>
                </a:moveTo>
                <a:lnTo>
                  <a:pt x="61595" y="359918"/>
                </a:lnTo>
                <a:lnTo>
                  <a:pt x="76172" y="359918"/>
                </a:lnTo>
                <a:lnTo>
                  <a:pt x="72714" y="353711"/>
                </a:lnTo>
                <a:close/>
              </a:path>
              <a:path w="667384" h="379729">
                <a:moveTo>
                  <a:pt x="654430" y="0"/>
                </a:moveTo>
                <a:lnTo>
                  <a:pt x="60345" y="331515"/>
                </a:lnTo>
                <a:lnTo>
                  <a:pt x="72714" y="353711"/>
                </a:lnTo>
                <a:lnTo>
                  <a:pt x="666876" y="22098"/>
                </a:lnTo>
                <a:lnTo>
                  <a:pt x="654430" y="0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Date Placeholder 43">
            <a:extLst>
              <a:ext uri="{FF2B5EF4-FFF2-40B4-BE49-F238E27FC236}">
                <a16:creationId xmlns:a16="http://schemas.microsoft.com/office/drawing/2014/main" id="{5E911381-EF93-73B2-6680-DE0BB5B3C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3/24/2024</a:t>
            </a:r>
          </a:p>
        </p:txBody>
      </p:sp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D7B00815-2ADC-C4AC-62A4-0A800077C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8294" y="91943"/>
            <a:ext cx="498094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45" dirty="0"/>
              <a:t>Linear</a:t>
            </a:r>
            <a:r>
              <a:rPr spc="225" dirty="0"/>
              <a:t> </a:t>
            </a:r>
            <a:r>
              <a:rPr spc="215" dirty="0"/>
              <a:t>Classifiers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63502" y="158623"/>
            <a:ext cx="2419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70" dirty="0">
                <a:solidFill>
                  <a:srgbClr val="FFFFFF"/>
                </a:solidFill>
                <a:latin typeface="Cambria"/>
                <a:cs typeface="Cambria"/>
              </a:rPr>
              <a:t>34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63980" y="6083808"/>
            <a:ext cx="8412480" cy="40132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111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45"/>
              </a:spcBef>
            </a:pPr>
            <a:r>
              <a:rPr sz="2000" b="1" i="1" spc="-5" dirty="0">
                <a:latin typeface="Constantia"/>
                <a:cs typeface="Constantia"/>
              </a:rPr>
              <a:t>Linear</a:t>
            </a:r>
            <a:r>
              <a:rPr sz="2000" b="1" i="1" spc="-10" dirty="0">
                <a:latin typeface="Constantia"/>
                <a:cs typeface="Constantia"/>
              </a:rPr>
              <a:t> Function</a:t>
            </a:r>
            <a:r>
              <a:rPr sz="2000" b="1" i="1" spc="5" dirty="0">
                <a:latin typeface="Constantia"/>
                <a:cs typeface="Constantia"/>
              </a:rPr>
              <a:t> </a:t>
            </a:r>
            <a:r>
              <a:rPr sz="2000" b="1" i="1" spc="-20" dirty="0">
                <a:latin typeface="Constantia"/>
                <a:cs typeface="Constantia"/>
              </a:rPr>
              <a:t>to</a:t>
            </a:r>
            <a:r>
              <a:rPr sz="2000" b="1" i="1" dirty="0">
                <a:latin typeface="Constantia"/>
                <a:cs typeface="Constantia"/>
              </a:rPr>
              <a:t> </a:t>
            </a:r>
            <a:r>
              <a:rPr sz="2000" b="1" i="1" spc="-10" dirty="0">
                <a:latin typeface="Constantia"/>
                <a:cs typeface="Constantia"/>
              </a:rPr>
              <a:t>separate </a:t>
            </a:r>
            <a:r>
              <a:rPr sz="2000" b="1" i="1" spc="-15" dirty="0">
                <a:latin typeface="Constantia"/>
                <a:cs typeface="Constantia"/>
              </a:rPr>
              <a:t>two </a:t>
            </a:r>
            <a:r>
              <a:rPr sz="2000" b="1" i="1" spc="-10" dirty="0">
                <a:latin typeface="Constantia"/>
                <a:cs typeface="Constantia"/>
              </a:rPr>
              <a:t>classes:</a:t>
            </a:r>
            <a:r>
              <a:rPr sz="2000" b="1" i="1" dirty="0">
                <a:latin typeface="Constantia"/>
                <a:cs typeface="Constantia"/>
              </a:rPr>
              <a:t> f</a:t>
            </a:r>
            <a:r>
              <a:rPr sz="2000" i="1" dirty="0">
                <a:latin typeface="Constantia"/>
                <a:cs typeface="Constantia"/>
              </a:rPr>
              <a:t>(</a:t>
            </a:r>
            <a:r>
              <a:rPr sz="2000" b="1" i="1" dirty="0">
                <a:latin typeface="Constantia"/>
                <a:cs typeface="Constantia"/>
              </a:rPr>
              <a:t>x</a:t>
            </a:r>
            <a:r>
              <a:rPr sz="2000" i="1" dirty="0">
                <a:latin typeface="Constantia"/>
                <a:cs typeface="Constantia"/>
              </a:rPr>
              <a:t>)</a:t>
            </a:r>
            <a:r>
              <a:rPr sz="2000" i="1" spc="5" dirty="0">
                <a:latin typeface="Constantia"/>
                <a:cs typeface="Constantia"/>
              </a:rPr>
              <a:t> </a:t>
            </a:r>
            <a:r>
              <a:rPr sz="2000" i="1" dirty="0">
                <a:latin typeface="Constantia"/>
                <a:cs typeface="Constantia"/>
              </a:rPr>
              <a:t>=</a:t>
            </a:r>
            <a:r>
              <a:rPr sz="2000" i="1" spc="-10" dirty="0">
                <a:latin typeface="Constantia"/>
                <a:cs typeface="Constantia"/>
              </a:rPr>
              <a:t> </a:t>
            </a:r>
            <a:r>
              <a:rPr sz="2000" i="1" dirty="0">
                <a:latin typeface="Constantia"/>
                <a:cs typeface="Constantia"/>
              </a:rPr>
              <a:t>sign(</a:t>
            </a:r>
            <a:r>
              <a:rPr sz="2000" b="1" i="1" dirty="0">
                <a:solidFill>
                  <a:srgbClr val="00CC00"/>
                </a:solidFill>
                <a:latin typeface="Constantia"/>
                <a:cs typeface="Constantia"/>
              </a:rPr>
              <a:t>w</a:t>
            </a:r>
            <a:r>
              <a:rPr sz="2000" b="1" i="1" spc="5" dirty="0">
                <a:solidFill>
                  <a:srgbClr val="00CC00"/>
                </a:solidFill>
                <a:latin typeface="Constantia"/>
                <a:cs typeface="Constantia"/>
              </a:rPr>
              <a:t> </a:t>
            </a:r>
            <a:r>
              <a:rPr sz="2000" b="1" i="1" dirty="0">
                <a:latin typeface="Constantia"/>
                <a:cs typeface="Constantia"/>
              </a:rPr>
              <a:t>x</a:t>
            </a:r>
            <a:r>
              <a:rPr sz="2000" b="1" i="1" spc="10" dirty="0">
                <a:latin typeface="Constantia"/>
                <a:cs typeface="Constantia"/>
              </a:rPr>
              <a:t> </a:t>
            </a:r>
            <a:r>
              <a:rPr sz="2000" i="1" dirty="0">
                <a:latin typeface="Constantia"/>
                <a:cs typeface="Constantia"/>
              </a:rPr>
              <a:t>+</a:t>
            </a:r>
            <a:r>
              <a:rPr sz="2000" i="1" spc="5" dirty="0">
                <a:latin typeface="Constantia"/>
                <a:cs typeface="Constantia"/>
              </a:rPr>
              <a:t> </a:t>
            </a:r>
            <a:r>
              <a:rPr sz="2000" i="1" dirty="0">
                <a:solidFill>
                  <a:srgbClr val="00CC00"/>
                </a:solidFill>
                <a:latin typeface="Constantia"/>
                <a:cs typeface="Constantia"/>
              </a:rPr>
              <a:t>b</a:t>
            </a:r>
            <a:r>
              <a:rPr sz="2000" i="1" dirty="0">
                <a:latin typeface="Constantia"/>
                <a:cs typeface="Constantia"/>
              </a:rPr>
              <a:t>)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59679" y="227075"/>
            <a:ext cx="4361815" cy="399415"/>
          </a:xfrm>
          <a:prstGeom prst="rect">
            <a:avLst/>
          </a:prstGeom>
          <a:solidFill>
            <a:srgbClr val="F5DDD2"/>
          </a:solidFill>
        </p:spPr>
        <p:txBody>
          <a:bodyPr vert="horz" wrap="square" lIns="0" tIns="29209" rIns="0" bIns="0" rtlCol="0">
            <a:spAutoFit/>
          </a:bodyPr>
          <a:lstStyle/>
          <a:p>
            <a:pPr marL="320040" indent="-228600">
              <a:lnSpc>
                <a:spcPct val="100000"/>
              </a:lnSpc>
              <a:spcBef>
                <a:spcPts val="229"/>
              </a:spcBef>
              <a:buClr>
                <a:srgbClr val="63402F"/>
              </a:buClr>
              <a:buSzPct val="75000"/>
              <a:buFont typeface="Wingdings"/>
              <a:buChar char=""/>
              <a:tabLst>
                <a:tab pos="320040" algn="l"/>
              </a:tabLst>
            </a:pPr>
            <a:r>
              <a:rPr sz="2000" spc="-55" dirty="0">
                <a:solidFill>
                  <a:srgbClr val="585858"/>
                </a:solidFill>
                <a:latin typeface="Constantia"/>
                <a:cs typeface="Constantia"/>
              </a:rPr>
              <a:t>H</a:t>
            </a:r>
            <a:r>
              <a:rPr sz="2000" spc="-40" dirty="0">
                <a:solidFill>
                  <a:srgbClr val="585858"/>
                </a:solidFill>
                <a:latin typeface="Constantia"/>
                <a:cs typeface="Constantia"/>
              </a:rPr>
              <a:t>o</a:t>
            </a:r>
            <a:r>
              <a:rPr sz="2000" dirty="0">
                <a:solidFill>
                  <a:srgbClr val="585858"/>
                </a:solidFill>
                <a:latin typeface="Constantia"/>
                <a:cs typeface="Constantia"/>
              </a:rPr>
              <a:t>w</a:t>
            </a:r>
            <a:r>
              <a:rPr sz="2000" spc="-95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2000" spc="-50" dirty="0">
                <a:solidFill>
                  <a:srgbClr val="585858"/>
                </a:solidFill>
                <a:latin typeface="Constantia"/>
                <a:cs typeface="Constantia"/>
              </a:rPr>
              <a:t>w</a:t>
            </a:r>
            <a:r>
              <a:rPr sz="2000" dirty="0">
                <a:solidFill>
                  <a:srgbClr val="585858"/>
                </a:solidFill>
                <a:latin typeface="Constantia"/>
                <a:cs typeface="Constantia"/>
              </a:rPr>
              <a:t>ould</a:t>
            </a:r>
            <a:r>
              <a:rPr sz="2000" spc="-75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2000" spc="-55" dirty="0">
                <a:solidFill>
                  <a:srgbClr val="585858"/>
                </a:solidFill>
                <a:latin typeface="Constantia"/>
                <a:cs typeface="Constantia"/>
              </a:rPr>
              <a:t>y</a:t>
            </a:r>
            <a:r>
              <a:rPr sz="2000" dirty="0">
                <a:solidFill>
                  <a:srgbClr val="585858"/>
                </a:solidFill>
                <a:latin typeface="Constantia"/>
                <a:cs typeface="Constantia"/>
              </a:rPr>
              <a:t>ou</a:t>
            </a:r>
            <a:r>
              <a:rPr sz="2000" spc="-90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onstantia"/>
                <a:cs typeface="Constantia"/>
              </a:rPr>
              <a:t>clas</a:t>
            </a:r>
            <a:r>
              <a:rPr sz="2000" spc="5" dirty="0">
                <a:solidFill>
                  <a:srgbClr val="585858"/>
                </a:solidFill>
                <a:latin typeface="Constantia"/>
                <a:cs typeface="Constantia"/>
              </a:rPr>
              <a:t>s</a:t>
            </a:r>
            <a:r>
              <a:rPr sz="2000" spc="-5" dirty="0">
                <a:solidFill>
                  <a:srgbClr val="585858"/>
                </a:solidFill>
                <a:latin typeface="Constantia"/>
                <a:cs typeface="Constantia"/>
              </a:rPr>
              <a:t>i</a:t>
            </a:r>
            <a:r>
              <a:rPr sz="2000" spc="65" dirty="0">
                <a:solidFill>
                  <a:srgbClr val="585858"/>
                </a:solidFill>
                <a:latin typeface="Constantia"/>
                <a:cs typeface="Constantia"/>
              </a:rPr>
              <a:t>f</a:t>
            </a:r>
            <a:r>
              <a:rPr sz="2000" dirty="0">
                <a:solidFill>
                  <a:srgbClr val="585858"/>
                </a:solidFill>
                <a:latin typeface="Constantia"/>
                <a:cs typeface="Constantia"/>
              </a:rPr>
              <a:t>y</a:t>
            </a:r>
            <a:r>
              <a:rPr sz="2000" spc="-65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onstantia"/>
                <a:cs typeface="Constantia"/>
              </a:rPr>
              <a:t>thi</a:t>
            </a:r>
            <a:r>
              <a:rPr sz="2000" dirty="0">
                <a:solidFill>
                  <a:srgbClr val="585858"/>
                </a:solidFill>
                <a:latin typeface="Constantia"/>
                <a:cs typeface="Constantia"/>
              </a:rPr>
              <a:t>s</a:t>
            </a:r>
            <a:r>
              <a:rPr sz="2000" spc="-105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onstantia"/>
                <a:cs typeface="Constantia"/>
              </a:rPr>
              <a:t>data?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37485" y="3039871"/>
            <a:ext cx="6813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5465" algn="l"/>
              </a:tabLst>
            </a:pPr>
            <a:r>
              <a:rPr sz="1800" b="1" dirty="0">
                <a:solidFill>
                  <a:srgbClr val="FF0000"/>
                </a:solidFill>
                <a:latin typeface="Constantia"/>
                <a:cs typeface="Constantia"/>
              </a:rPr>
              <a:t>x	x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70884" y="3725367"/>
            <a:ext cx="1479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onstantia"/>
                <a:cs typeface="Constantia"/>
              </a:rPr>
              <a:t>x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04284" y="3573271"/>
            <a:ext cx="147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onstantia"/>
                <a:cs typeface="Constantia"/>
              </a:rPr>
              <a:t>x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41830" y="2430017"/>
            <a:ext cx="147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onstantia"/>
                <a:cs typeface="Constantia"/>
              </a:rPr>
              <a:t>x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41830" y="2963671"/>
            <a:ext cx="147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onstantia"/>
                <a:cs typeface="Constantia"/>
              </a:rPr>
              <a:t>x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32685" y="2582417"/>
            <a:ext cx="147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onstantia"/>
                <a:cs typeface="Constantia"/>
              </a:rPr>
              <a:t>x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99285" y="3215132"/>
            <a:ext cx="147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onstantia"/>
                <a:cs typeface="Constantia"/>
              </a:rPr>
              <a:t>x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37485" y="3954526"/>
            <a:ext cx="162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AF50"/>
                </a:solidFill>
                <a:latin typeface="Constantia"/>
                <a:cs typeface="Constantia"/>
              </a:rPr>
              <a:t>o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65630" y="4183126"/>
            <a:ext cx="162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AF50"/>
                </a:solidFill>
                <a:latin typeface="Constantia"/>
                <a:cs typeface="Constantia"/>
              </a:rPr>
              <a:t>o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18030" y="3649471"/>
            <a:ext cx="162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AF50"/>
                </a:solidFill>
                <a:latin typeface="Constantia"/>
                <a:cs typeface="Constantia"/>
              </a:rPr>
              <a:t>o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27885" y="4563821"/>
            <a:ext cx="1625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AF50"/>
                </a:solidFill>
                <a:latin typeface="Constantia"/>
                <a:cs typeface="Constantia"/>
              </a:rPr>
              <a:t>o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204085" y="3878326"/>
            <a:ext cx="162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AF50"/>
                </a:solidFill>
                <a:latin typeface="Constantia"/>
                <a:cs typeface="Constantia"/>
              </a:rPr>
              <a:t>o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29767" y="2182367"/>
            <a:ext cx="3481070" cy="3023870"/>
          </a:xfrm>
          <a:custGeom>
            <a:avLst/>
            <a:gdLst/>
            <a:ahLst/>
            <a:cxnLst/>
            <a:rect l="l" t="t" r="r" b="b"/>
            <a:pathLst>
              <a:path w="3481070" h="3023870">
                <a:moveTo>
                  <a:pt x="3480689" y="2971800"/>
                </a:moveTo>
                <a:lnTo>
                  <a:pt x="3469792" y="2965450"/>
                </a:lnTo>
                <a:lnTo>
                  <a:pt x="3392043" y="2920111"/>
                </a:lnTo>
                <a:lnTo>
                  <a:pt x="3388233" y="2921127"/>
                </a:lnTo>
                <a:lnTo>
                  <a:pt x="3384677" y="2927223"/>
                </a:lnTo>
                <a:lnTo>
                  <a:pt x="3385693" y="2931160"/>
                </a:lnTo>
                <a:lnTo>
                  <a:pt x="3444646" y="2965462"/>
                </a:lnTo>
                <a:lnTo>
                  <a:pt x="56515" y="2967101"/>
                </a:lnTo>
                <a:lnTo>
                  <a:pt x="58077" y="36042"/>
                </a:lnTo>
                <a:lnTo>
                  <a:pt x="92430" y="94996"/>
                </a:lnTo>
                <a:lnTo>
                  <a:pt x="96316" y="96012"/>
                </a:lnTo>
                <a:lnTo>
                  <a:pt x="102387" y="92456"/>
                </a:lnTo>
                <a:lnTo>
                  <a:pt x="103403" y="88646"/>
                </a:lnTo>
                <a:lnTo>
                  <a:pt x="59067" y="12573"/>
                </a:lnTo>
                <a:lnTo>
                  <a:pt x="51752" y="0"/>
                </a:lnTo>
                <a:lnTo>
                  <a:pt x="1765" y="85598"/>
                </a:lnTo>
                <a:lnTo>
                  <a:pt x="0" y="88519"/>
                </a:lnTo>
                <a:lnTo>
                  <a:pt x="1028" y="92456"/>
                </a:lnTo>
                <a:lnTo>
                  <a:pt x="7086" y="96012"/>
                </a:lnTo>
                <a:lnTo>
                  <a:pt x="10972" y="94996"/>
                </a:lnTo>
                <a:lnTo>
                  <a:pt x="45364" y="36068"/>
                </a:lnTo>
                <a:lnTo>
                  <a:pt x="43815" y="2973324"/>
                </a:lnTo>
                <a:lnTo>
                  <a:pt x="51689" y="2973413"/>
                </a:lnTo>
                <a:lnTo>
                  <a:pt x="51689" y="2979801"/>
                </a:lnTo>
                <a:lnTo>
                  <a:pt x="3444671" y="2978162"/>
                </a:lnTo>
                <a:lnTo>
                  <a:pt x="3385693" y="3012579"/>
                </a:lnTo>
                <a:lnTo>
                  <a:pt x="3384677" y="3016516"/>
                </a:lnTo>
                <a:lnTo>
                  <a:pt x="3386455" y="3019552"/>
                </a:lnTo>
                <a:lnTo>
                  <a:pt x="3388233" y="3022485"/>
                </a:lnTo>
                <a:lnTo>
                  <a:pt x="3392170" y="3023489"/>
                </a:lnTo>
                <a:lnTo>
                  <a:pt x="3395091" y="3021838"/>
                </a:lnTo>
                <a:lnTo>
                  <a:pt x="3480689" y="2971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10006" y="3983228"/>
            <a:ext cx="1612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Y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89430" y="5250307"/>
            <a:ext cx="175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X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17905" y="3090417"/>
            <a:ext cx="4279900" cy="1536700"/>
            <a:chOff x="517905" y="3090417"/>
            <a:chExt cx="4279900" cy="1536700"/>
          </a:xfrm>
        </p:grpSpPr>
        <p:sp>
          <p:nvSpPr>
            <p:cNvPr id="22" name="object 22"/>
            <p:cNvSpPr/>
            <p:nvPr/>
          </p:nvSpPr>
          <p:spPr>
            <a:xfrm>
              <a:off x="600455" y="3096767"/>
              <a:ext cx="4038600" cy="1524000"/>
            </a:xfrm>
            <a:custGeom>
              <a:avLst/>
              <a:gdLst/>
              <a:ahLst/>
              <a:cxnLst/>
              <a:rect l="l" t="t" r="r" b="b"/>
              <a:pathLst>
                <a:path w="4038600" h="1524000">
                  <a:moveTo>
                    <a:pt x="0" y="0"/>
                  </a:moveTo>
                  <a:lnTo>
                    <a:pt x="4038600" y="1524000"/>
                  </a:lnTo>
                </a:path>
              </a:pathLst>
            </a:custGeom>
            <a:ln w="12700">
              <a:solidFill>
                <a:srgbClr val="E380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24255" y="3515867"/>
              <a:ext cx="4267200" cy="723900"/>
            </a:xfrm>
            <a:custGeom>
              <a:avLst/>
              <a:gdLst/>
              <a:ahLst/>
              <a:cxnLst/>
              <a:rect l="l" t="t" r="r" b="b"/>
              <a:pathLst>
                <a:path w="4267200" h="723900">
                  <a:moveTo>
                    <a:pt x="0" y="0"/>
                  </a:moveTo>
                  <a:lnTo>
                    <a:pt x="4267200" y="723900"/>
                  </a:lnTo>
                </a:path>
              </a:pathLst>
            </a:custGeom>
            <a:ln w="1270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8654288" y="3070097"/>
            <a:ext cx="6813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5465" algn="l"/>
              </a:tabLst>
            </a:pPr>
            <a:r>
              <a:rPr sz="1800" b="1" dirty="0">
                <a:solidFill>
                  <a:srgbClr val="FF0000"/>
                </a:solidFill>
                <a:latin typeface="Constantia"/>
                <a:cs typeface="Constantia"/>
              </a:rPr>
              <a:t>x	x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187688" y="3756152"/>
            <a:ext cx="147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onstantia"/>
                <a:cs typeface="Constantia"/>
              </a:rPr>
              <a:t>x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721342" y="3603752"/>
            <a:ext cx="147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onstantia"/>
                <a:cs typeface="Constantia"/>
              </a:rPr>
              <a:t>x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358888" y="2460116"/>
            <a:ext cx="147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onstantia"/>
                <a:cs typeface="Constantia"/>
              </a:rPr>
              <a:t>x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358888" y="2993897"/>
            <a:ext cx="147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onstantia"/>
                <a:cs typeface="Constantia"/>
              </a:rPr>
              <a:t>x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349488" y="2612212"/>
            <a:ext cx="1479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onstantia"/>
                <a:cs typeface="Constantia"/>
              </a:rPr>
              <a:t>x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816088" y="3245358"/>
            <a:ext cx="147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onstantia"/>
                <a:cs typeface="Constantia"/>
              </a:rPr>
              <a:t>x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654288" y="3984752"/>
            <a:ext cx="162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AF50"/>
                </a:solidFill>
                <a:latin typeface="Constantia"/>
                <a:cs typeface="Constantia"/>
              </a:rPr>
              <a:t>o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282688" y="4213047"/>
            <a:ext cx="1625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AF50"/>
                </a:solidFill>
                <a:latin typeface="Constantia"/>
                <a:cs typeface="Constantia"/>
              </a:rPr>
              <a:t>o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435088" y="3679952"/>
            <a:ext cx="162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AF50"/>
                </a:solidFill>
                <a:latin typeface="Constantia"/>
                <a:cs typeface="Constantia"/>
              </a:rPr>
              <a:t>o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044688" y="4594605"/>
            <a:ext cx="162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AF50"/>
                </a:solidFill>
                <a:latin typeface="Constantia"/>
                <a:cs typeface="Constantia"/>
              </a:rPr>
              <a:t>o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120888" y="3908552"/>
            <a:ext cx="162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AF50"/>
                </a:solidFill>
                <a:latin typeface="Constantia"/>
                <a:cs typeface="Constantia"/>
              </a:rPr>
              <a:t>o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845935" y="2212847"/>
            <a:ext cx="3481070" cy="3023870"/>
          </a:xfrm>
          <a:custGeom>
            <a:avLst/>
            <a:gdLst/>
            <a:ahLst/>
            <a:cxnLst/>
            <a:rect l="l" t="t" r="r" b="b"/>
            <a:pathLst>
              <a:path w="3481070" h="3023870">
                <a:moveTo>
                  <a:pt x="3480689" y="2971800"/>
                </a:moveTo>
                <a:lnTo>
                  <a:pt x="3469792" y="2965450"/>
                </a:lnTo>
                <a:lnTo>
                  <a:pt x="3392043" y="2920111"/>
                </a:lnTo>
                <a:lnTo>
                  <a:pt x="3388233" y="2921127"/>
                </a:lnTo>
                <a:lnTo>
                  <a:pt x="3384677" y="2927223"/>
                </a:lnTo>
                <a:lnTo>
                  <a:pt x="3385693" y="2931160"/>
                </a:lnTo>
                <a:lnTo>
                  <a:pt x="3444646" y="2965462"/>
                </a:lnTo>
                <a:lnTo>
                  <a:pt x="56515" y="2967101"/>
                </a:lnTo>
                <a:lnTo>
                  <a:pt x="58026" y="35979"/>
                </a:lnTo>
                <a:lnTo>
                  <a:pt x="58026" y="15748"/>
                </a:lnTo>
                <a:lnTo>
                  <a:pt x="58039" y="12446"/>
                </a:lnTo>
                <a:lnTo>
                  <a:pt x="58140" y="36182"/>
                </a:lnTo>
                <a:lnTo>
                  <a:pt x="92456" y="94996"/>
                </a:lnTo>
                <a:lnTo>
                  <a:pt x="96266" y="96012"/>
                </a:lnTo>
                <a:lnTo>
                  <a:pt x="102362" y="92456"/>
                </a:lnTo>
                <a:lnTo>
                  <a:pt x="103378" y="88646"/>
                </a:lnTo>
                <a:lnTo>
                  <a:pt x="58940" y="12446"/>
                </a:lnTo>
                <a:lnTo>
                  <a:pt x="51689" y="0"/>
                </a:lnTo>
                <a:lnTo>
                  <a:pt x="1778" y="85598"/>
                </a:lnTo>
                <a:lnTo>
                  <a:pt x="0" y="88519"/>
                </a:lnTo>
                <a:lnTo>
                  <a:pt x="1016" y="92456"/>
                </a:lnTo>
                <a:lnTo>
                  <a:pt x="7112" y="96012"/>
                </a:lnTo>
                <a:lnTo>
                  <a:pt x="10922" y="94996"/>
                </a:lnTo>
                <a:lnTo>
                  <a:pt x="45326" y="36182"/>
                </a:lnTo>
                <a:lnTo>
                  <a:pt x="43815" y="2973324"/>
                </a:lnTo>
                <a:lnTo>
                  <a:pt x="51689" y="2973413"/>
                </a:lnTo>
                <a:lnTo>
                  <a:pt x="51689" y="2979801"/>
                </a:lnTo>
                <a:lnTo>
                  <a:pt x="3444671" y="2978162"/>
                </a:lnTo>
                <a:lnTo>
                  <a:pt x="3385693" y="3012567"/>
                </a:lnTo>
                <a:lnTo>
                  <a:pt x="3384677" y="3016504"/>
                </a:lnTo>
                <a:lnTo>
                  <a:pt x="3386455" y="3019552"/>
                </a:lnTo>
                <a:lnTo>
                  <a:pt x="3388233" y="3022473"/>
                </a:lnTo>
                <a:lnTo>
                  <a:pt x="3392043" y="3023489"/>
                </a:lnTo>
                <a:lnTo>
                  <a:pt x="3480689" y="2971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6388989" y="3702761"/>
            <a:ext cx="1612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Y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129143" y="5271261"/>
            <a:ext cx="175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X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6510273" y="2976117"/>
            <a:ext cx="4203700" cy="1899920"/>
            <a:chOff x="6510273" y="2976117"/>
            <a:chExt cx="4203700" cy="1899920"/>
          </a:xfrm>
        </p:grpSpPr>
        <p:sp>
          <p:nvSpPr>
            <p:cNvPr id="40" name="object 40"/>
            <p:cNvSpPr/>
            <p:nvPr/>
          </p:nvSpPr>
          <p:spPr>
            <a:xfrm>
              <a:off x="6516623" y="3127247"/>
              <a:ext cx="4038600" cy="1524000"/>
            </a:xfrm>
            <a:custGeom>
              <a:avLst/>
              <a:gdLst/>
              <a:ahLst/>
              <a:cxnLst/>
              <a:rect l="l" t="t" r="r" b="b"/>
              <a:pathLst>
                <a:path w="4038600" h="1524000">
                  <a:moveTo>
                    <a:pt x="0" y="0"/>
                  </a:moveTo>
                  <a:lnTo>
                    <a:pt x="4038600" y="1524000"/>
                  </a:lnTo>
                </a:path>
              </a:pathLst>
            </a:custGeom>
            <a:ln w="12700">
              <a:solidFill>
                <a:srgbClr val="E380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582155" y="2982467"/>
              <a:ext cx="4125595" cy="1887220"/>
            </a:xfrm>
            <a:custGeom>
              <a:avLst/>
              <a:gdLst/>
              <a:ahLst/>
              <a:cxnLst/>
              <a:rect l="l" t="t" r="r" b="b"/>
              <a:pathLst>
                <a:path w="4125595" h="1887220">
                  <a:moveTo>
                    <a:pt x="86868" y="0"/>
                  </a:moveTo>
                  <a:lnTo>
                    <a:pt x="4125468" y="1524000"/>
                  </a:lnTo>
                </a:path>
                <a:path w="4125595" h="1887220">
                  <a:moveTo>
                    <a:pt x="0" y="362712"/>
                  </a:moveTo>
                  <a:lnTo>
                    <a:pt x="4038600" y="1886712"/>
                  </a:lnTo>
                </a:path>
              </a:pathLst>
            </a:custGeom>
            <a:ln w="12700">
              <a:solidFill>
                <a:srgbClr val="E3800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78749" y="3302761"/>
              <a:ext cx="254000" cy="25400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36633" y="3801109"/>
              <a:ext cx="254000" cy="25400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16950" y="4029709"/>
              <a:ext cx="254000" cy="254000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>
          <a:xfrm>
            <a:off x="1031747" y="1117091"/>
            <a:ext cx="1689100" cy="853440"/>
          </a:xfrm>
          <a:prstGeom prst="rect">
            <a:avLst/>
          </a:prstGeom>
          <a:solidFill>
            <a:srgbClr val="FAE6CE"/>
          </a:solidFill>
        </p:spPr>
        <p:txBody>
          <a:bodyPr vert="horz" wrap="square" lIns="0" tIns="29209" rIns="0" bIns="0" rtlCol="0">
            <a:spAutoFit/>
          </a:bodyPr>
          <a:lstStyle/>
          <a:p>
            <a:pPr marL="60960">
              <a:lnSpc>
                <a:spcPct val="100000"/>
              </a:lnSpc>
              <a:spcBef>
                <a:spcPts val="229"/>
              </a:spcBef>
            </a:pPr>
            <a:r>
              <a:rPr sz="1800" b="1" dirty="0">
                <a:solidFill>
                  <a:srgbClr val="FF0000"/>
                </a:solidFill>
                <a:latin typeface="Constantia"/>
                <a:cs typeface="Constantia"/>
              </a:rPr>
              <a:t>x</a:t>
            </a:r>
            <a:r>
              <a:rPr sz="1800" b="1" spc="-21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deno</a:t>
            </a:r>
            <a:r>
              <a:rPr sz="2000" spc="-30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es</a:t>
            </a:r>
            <a:r>
              <a:rPr sz="2000" spc="-5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+1</a:t>
            </a:r>
            <a:endParaRPr sz="2000">
              <a:latin typeface="Constantia"/>
              <a:cs typeface="Constantia"/>
            </a:endParaRPr>
          </a:p>
          <a:p>
            <a:pPr marL="57150">
              <a:lnSpc>
                <a:spcPct val="100000"/>
              </a:lnSpc>
              <a:spcBef>
                <a:spcPts val="1200"/>
              </a:spcBef>
            </a:pPr>
            <a:r>
              <a:rPr sz="2700" b="1" baseline="9259" dirty="0">
                <a:solidFill>
                  <a:srgbClr val="00AF50"/>
                </a:solidFill>
                <a:latin typeface="Constantia"/>
                <a:cs typeface="Constantia"/>
              </a:rPr>
              <a:t>o</a:t>
            </a:r>
            <a:r>
              <a:rPr sz="2700" b="1" spc="262" baseline="9259" dirty="0">
                <a:solidFill>
                  <a:srgbClr val="00AF50"/>
                </a:solidFill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denotes</a:t>
            </a:r>
            <a:r>
              <a:rPr sz="2000" spc="-7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-1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541520" y="937260"/>
            <a:ext cx="6652259" cy="101536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29209" rIns="0" bIns="0" rtlCol="0">
            <a:spAutoFit/>
          </a:bodyPr>
          <a:lstStyle/>
          <a:p>
            <a:pPr marL="320675" marR="79375" indent="-228600" algn="just">
              <a:lnSpc>
                <a:spcPct val="100000"/>
              </a:lnSpc>
              <a:spcBef>
                <a:spcPts val="229"/>
              </a:spcBef>
              <a:buClr>
                <a:srgbClr val="63402F"/>
              </a:buClr>
              <a:buSzPct val="75000"/>
              <a:buFont typeface="Wingdings"/>
              <a:buChar char=""/>
              <a:tabLst>
                <a:tab pos="321310" algn="l"/>
              </a:tabLst>
            </a:pPr>
            <a:r>
              <a:rPr sz="2000" spc="5" dirty="0">
                <a:solidFill>
                  <a:srgbClr val="585858"/>
                </a:solidFill>
                <a:latin typeface="Constantia"/>
                <a:cs typeface="Constantia"/>
              </a:rPr>
              <a:t>Define</a:t>
            </a:r>
            <a:r>
              <a:rPr sz="2000" spc="-85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onstantia"/>
                <a:cs typeface="Constantia"/>
              </a:rPr>
              <a:t>the</a:t>
            </a:r>
            <a:r>
              <a:rPr sz="2000" spc="-60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2000" b="1" i="1" spc="-5" dirty="0">
                <a:solidFill>
                  <a:srgbClr val="C00000"/>
                </a:solidFill>
                <a:latin typeface="Constantia"/>
                <a:cs typeface="Constantia"/>
              </a:rPr>
              <a:t>margin</a:t>
            </a:r>
            <a:r>
              <a:rPr sz="2000" b="1" i="1" spc="10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585858"/>
                </a:solidFill>
                <a:latin typeface="Constantia"/>
                <a:cs typeface="Constantia"/>
              </a:rPr>
              <a:t>of</a:t>
            </a:r>
            <a:r>
              <a:rPr sz="2000" spc="30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585858"/>
                </a:solidFill>
                <a:latin typeface="Constantia"/>
                <a:cs typeface="Constantia"/>
              </a:rPr>
              <a:t>a</a:t>
            </a:r>
            <a:r>
              <a:rPr sz="2000" spc="-50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onstantia"/>
                <a:cs typeface="Constantia"/>
              </a:rPr>
              <a:t>linear</a:t>
            </a:r>
            <a:r>
              <a:rPr sz="2000" spc="-100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585858"/>
                </a:solidFill>
                <a:latin typeface="Constantia"/>
                <a:cs typeface="Constantia"/>
              </a:rPr>
              <a:t>classifier</a:t>
            </a:r>
            <a:r>
              <a:rPr sz="2000" spc="-95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585858"/>
                </a:solidFill>
                <a:latin typeface="Constantia"/>
                <a:cs typeface="Constantia"/>
              </a:rPr>
              <a:t>as</a:t>
            </a:r>
            <a:r>
              <a:rPr sz="2000" spc="-55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585858"/>
                </a:solidFill>
                <a:latin typeface="Constantia"/>
                <a:cs typeface="Constantia"/>
              </a:rPr>
              <a:t>the</a:t>
            </a:r>
            <a:r>
              <a:rPr sz="2000" spc="-60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2000" b="1" i="1" spc="-5" dirty="0">
                <a:solidFill>
                  <a:srgbClr val="C00000"/>
                </a:solidFill>
                <a:latin typeface="Constantia"/>
                <a:cs typeface="Constantia"/>
              </a:rPr>
              <a:t>width</a:t>
            </a:r>
            <a:r>
              <a:rPr sz="2000" b="1" i="1" spc="-20" dirty="0">
                <a:solidFill>
                  <a:srgbClr val="C00000"/>
                </a:solidFill>
                <a:latin typeface="Constantia"/>
                <a:cs typeface="Constantia"/>
              </a:rPr>
              <a:t> that </a:t>
            </a:r>
            <a:r>
              <a:rPr sz="2000" b="1" i="1" spc="-445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000" b="1" i="1" spc="-15" dirty="0">
                <a:solidFill>
                  <a:srgbClr val="C00000"/>
                </a:solidFill>
                <a:latin typeface="Constantia"/>
                <a:cs typeface="Constantia"/>
              </a:rPr>
              <a:t>the </a:t>
            </a:r>
            <a:r>
              <a:rPr sz="2000" b="1" i="1" dirty="0">
                <a:solidFill>
                  <a:srgbClr val="C00000"/>
                </a:solidFill>
                <a:latin typeface="Constantia"/>
                <a:cs typeface="Constantia"/>
              </a:rPr>
              <a:t>boundary </a:t>
            </a:r>
            <a:r>
              <a:rPr sz="2000" b="1" i="1" spc="-5" dirty="0">
                <a:solidFill>
                  <a:srgbClr val="C00000"/>
                </a:solidFill>
                <a:latin typeface="Constantia"/>
                <a:cs typeface="Constantia"/>
              </a:rPr>
              <a:t>could be increased </a:t>
            </a:r>
            <a:r>
              <a:rPr sz="2000" b="1" i="1" spc="-15" dirty="0">
                <a:solidFill>
                  <a:srgbClr val="C00000"/>
                </a:solidFill>
                <a:latin typeface="Constantia"/>
                <a:cs typeface="Constantia"/>
              </a:rPr>
              <a:t>by </a:t>
            </a:r>
            <a:r>
              <a:rPr sz="2000" b="1" i="1" spc="-10" dirty="0">
                <a:solidFill>
                  <a:srgbClr val="C00000"/>
                </a:solidFill>
                <a:latin typeface="Constantia"/>
                <a:cs typeface="Constantia"/>
              </a:rPr>
              <a:t>before hitting </a:t>
            </a:r>
            <a:r>
              <a:rPr sz="2000" b="1" i="1" dirty="0">
                <a:solidFill>
                  <a:srgbClr val="C00000"/>
                </a:solidFill>
                <a:latin typeface="Constantia"/>
                <a:cs typeface="Constantia"/>
              </a:rPr>
              <a:t>a </a:t>
            </a:r>
            <a:r>
              <a:rPr sz="2000" b="1" i="1" spc="5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000" b="1" i="1" spc="-5" dirty="0">
                <a:solidFill>
                  <a:srgbClr val="C00000"/>
                </a:solidFill>
                <a:latin typeface="Constantia"/>
                <a:cs typeface="Constantia"/>
              </a:rPr>
              <a:t>datapoint.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48" name="Date Placeholder 47">
            <a:extLst>
              <a:ext uri="{FF2B5EF4-FFF2-40B4-BE49-F238E27FC236}">
                <a16:creationId xmlns:a16="http://schemas.microsoft.com/office/drawing/2014/main" id="{0771A8F8-2B4E-15EA-FC29-E78AD5709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3/24/2024</a:t>
            </a:r>
          </a:p>
        </p:txBody>
      </p:sp>
      <p:sp>
        <p:nvSpPr>
          <p:cNvPr id="50" name="Slide Number Placeholder 49">
            <a:extLst>
              <a:ext uri="{FF2B5EF4-FFF2-40B4-BE49-F238E27FC236}">
                <a16:creationId xmlns:a16="http://schemas.microsoft.com/office/drawing/2014/main" id="{D48A43E1-8A72-4DE3-3B45-30EC3B934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0765" y="155159"/>
            <a:ext cx="465736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40" dirty="0"/>
              <a:t>Linear</a:t>
            </a:r>
            <a:r>
              <a:rPr spc="260" dirty="0"/>
              <a:t> </a:t>
            </a:r>
            <a:r>
              <a:rPr spc="210" dirty="0"/>
              <a:t>Classifier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63502" y="158623"/>
            <a:ext cx="2419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70" dirty="0">
                <a:solidFill>
                  <a:srgbClr val="FFFFFF"/>
                </a:solidFill>
                <a:latin typeface="Cambria"/>
                <a:cs typeface="Cambria"/>
              </a:rPr>
              <a:t>35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09344" y="5227320"/>
            <a:ext cx="2712720" cy="46228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2667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10"/>
              </a:spcBef>
            </a:pPr>
            <a:r>
              <a:rPr sz="2400" b="1" i="1" spc="-5" dirty="0">
                <a:latin typeface="Constantia"/>
                <a:cs typeface="Constantia"/>
              </a:rPr>
              <a:t>f</a:t>
            </a:r>
            <a:r>
              <a:rPr sz="2400" i="1" spc="-5" dirty="0">
                <a:latin typeface="Constantia"/>
                <a:cs typeface="Constantia"/>
              </a:rPr>
              <a:t>(</a:t>
            </a:r>
            <a:r>
              <a:rPr sz="2400" b="1" i="1" spc="-5" dirty="0">
                <a:latin typeface="Constantia"/>
                <a:cs typeface="Constantia"/>
              </a:rPr>
              <a:t>x</a:t>
            </a:r>
            <a:r>
              <a:rPr sz="2400" i="1" spc="-5" dirty="0">
                <a:latin typeface="Constantia"/>
                <a:cs typeface="Constantia"/>
              </a:rPr>
              <a:t>)</a:t>
            </a:r>
            <a:r>
              <a:rPr sz="2400" i="1" spc="-15" dirty="0">
                <a:latin typeface="Constantia"/>
                <a:cs typeface="Constantia"/>
              </a:rPr>
              <a:t> </a:t>
            </a:r>
            <a:r>
              <a:rPr sz="2400" i="1" dirty="0">
                <a:latin typeface="Constantia"/>
                <a:cs typeface="Constantia"/>
              </a:rPr>
              <a:t>=</a:t>
            </a:r>
            <a:r>
              <a:rPr sz="2400" i="1" spc="-15" dirty="0">
                <a:latin typeface="Constantia"/>
                <a:cs typeface="Constantia"/>
              </a:rPr>
              <a:t> </a:t>
            </a:r>
            <a:r>
              <a:rPr sz="2400" i="1" spc="-5" dirty="0">
                <a:latin typeface="Constantia"/>
                <a:cs typeface="Constantia"/>
              </a:rPr>
              <a:t>sign(</a:t>
            </a:r>
            <a:r>
              <a:rPr sz="2400" b="1" i="1" spc="-5" dirty="0">
                <a:solidFill>
                  <a:srgbClr val="00CC00"/>
                </a:solidFill>
                <a:latin typeface="Constantia"/>
                <a:cs typeface="Constantia"/>
              </a:rPr>
              <a:t>w</a:t>
            </a:r>
            <a:r>
              <a:rPr sz="2400" b="1" i="1" spc="-15" dirty="0">
                <a:solidFill>
                  <a:srgbClr val="00CC00"/>
                </a:solidFill>
                <a:latin typeface="Constantia"/>
                <a:cs typeface="Constantia"/>
              </a:rPr>
              <a:t> </a:t>
            </a:r>
            <a:r>
              <a:rPr sz="2400" b="1" i="1" dirty="0">
                <a:latin typeface="Constantia"/>
                <a:cs typeface="Constantia"/>
              </a:rPr>
              <a:t>x</a:t>
            </a:r>
            <a:r>
              <a:rPr sz="2400" b="1" i="1" spc="-5" dirty="0">
                <a:latin typeface="Constantia"/>
                <a:cs typeface="Constantia"/>
              </a:rPr>
              <a:t> </a:t>
            </a:r>
            <a:r>
              <a:rPr sz="2400" i="1" dirty="0">
                <a:latin typeface="Constantia"/>
                <a:cs typeface="Constantia"/>
              </a:rPr>
              <a:t>+</a:t>
            </a:r>
            <a:r>
              <a:rPr sz="2400" i="1" spc="-10" dirty="0">
                <a:latin typeface="Constantia"/>
                <a:cs typeface="Constantia"/>
              </a:rPr>
              <a:t> </a:t>
            </a:r>
            <a:r>
              <a:rPr sz="2400" i="1" dirty="0">
                <a:solidFill>
                  <a:srgbClr val="00CC00"/>
                </a:solidFill>
                <a:latin typeface="Constantia"/>
                <a:cs typeface="Constantia"/>
              </a:rPr>
              <a:t>b</a:t>
            </a:r>
            <a:r>
              <a:rPr sz="2400" i="1" dirty="0">
                <a:latin typeface="Constantia"/>
                <a:cs typeface="Constantia"/>
              </a:rPr>
              <a:t>)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98134" y="1966925"/>
            <a:ext cx="6813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5465" algn="l"/>
              </a:tabLst>
            </a:pPr>
            <a:r>
              <a:rPr sz="1800" b="1" dirty="0">
                <a:solidFill>
                  <a:srgbClr val="FF0000"/>
                </a:solidFill>
                <a:latin typeface="Constantia"/>
                <a:cs typeface="Constantia"/>
              </a:rPr>
              <a:t>x	x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31534" y="2653410"/>
            <a:ext cx="147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onstantia"/>
                <a:cs typeface="Constantia"/>
              </a:rPr>
              <a:t>x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64934" y="2501010"/>
            <a:ext cx="147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onstantia"/>
                <a:cs typeface="Constantia"/>
              </a:rPr>
              <a:t>x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02353" y="1357629"/>
            <a:ext cx="147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onstantia"/>
                <a:cs typeface="Constantia"/>
              </a:rPr>
              <a:t>x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02353" y="1891029"/>
            <a:ext cx="147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onstantia"/>
                <a:cs typeface="Constantia"/>
              </a:rPr>
              <a:t>x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93334" y="1510029"/>
            <a:ext cx="147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onstantia"/>
                <a:cs typeface="Constantia"/>
              </a:rPr>
              <a:t>x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59553" y="2142871"/>
            <a:ext cx="147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onstantia"/>
                <a:cs typeface="Constantia"/>
              </a:rPr>
              <a:t>x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17134" y="1814829"/>
            <a:ext cx="162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AF50"/>
                </a:solidFill>
                <a:latin typeface="Constantia"/>
                <a:cs typeface="Constantia"/>
              </a:rPr>
              <a:t>o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98134" y="2882265"/>
            <a:ext cx="162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AF50"/>
                </a:solidFill>
                <a:latin typeface="Constantia"/>
                <a:cs typeface="Constantia"/>
              </a:rPr>
              <a:t>o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78553" y="2577210"/>
            <a:ext cx="162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AF50"/>
                </a:solidFill>
                <a:latin typeface="Constantia"/>
                <a:cs typeface="Constantia"/>
              </a:rPr>
              <a:t>o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26153" y="3004185"/>
            <a:ext cx="924560" cy="78740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800" b="1" dirty="0">
                <a:solidFill>
                  <a:srgbClr val="00AF50"/>
                </a:solidFill>
                <a:latin typeface="Constantia"/>
                <a:cs typeface="Constantia"/>
              </a:rPr>
              <a:t>o</a:t>
            </a:r>
            <a:endParaRPr sz="1800">
              <a:latin typeface="Constantia"/>
              <a:cs typeface="Constantia"/>
            </a:endParaRPr>
          </a:p>
          <a:p>
            <a:pPr marL="774700">
              <a:lnSpc>
                <a:spcPct val="100000"/>
              </a:lnSpc>
              <a:spcBef>
                <a:spcPts val="840"/>
              </a:spcBef>
            </a:pPr>
            <a:r>
              <a:rPr sz="1800" b="1" dirty="0">
                <a:solidFill>
                  <a:srgbClr val="00AF50"/>
                </a:solidFill>
                <a:latin typeface="Constantia"/>
                <a:cs typeface="Constantia"/>
              </a:rPr>
              <a:t>o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64734" y="2805506"/>
            <a:ext cx="1625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AF50"/>
                </a:solidFill>
                <a:latin typeface="Constantia"/>
                <a:cs typeface="Constantia"/>
              </a:rPr>
              <a:t>o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590671" y="1110995"/>
            <a:ext cx="3481070" cy="3023870"/>
          </a:xfrm>
          <a:custGeom>
            <a:avLst/>
            <a:gdLst/>
            <a:ahLst/>
            <a:cxnLst/>
            <a:rect l="l" t="t" r="r" b="b"/>
            <a:pathLst>
              <a:path w="3481070" h="3023870">
                <a:moveTo>
                  <a:pt x="3480689" y="2971800"/>
                </a:moveTo>
                <a:lnTo>
                  <a:pt x="3469792" y="2965450"/>
                </a:lnTo>
                <a:lnTo>
                  <a:pt x="3392043" y="2920111"/>
                </a:lnTo>
                <a:lnTo>
                  <a:pt x="3388233" y="2921127"/>
                </a:lnTo>
                <a:lnTo>
                  <a:pt x="3384677" y="2927223"/>
                </a:lnTo>
                <a:lnTo>
                  <a:pt x="3385693" y="2931160"/>
                </a:lnTo>
                <a:lnTo>
                  <a:pt x="3444646" y="2965462"/>
                </a:lnTo>
                <a:lnTo>
                  <a:pt x="56515" y="2967101"/>
                </a:lnTo>
                <a:lnTo>
                  <a:pt x="58026" y="35979"/>
                </a:lnTo>
                <a:lnTo>
                  <a:pt x="58026" y="15748"/>
                </a:lnTo>
                <a:lnTo>
                  <a:pt x="58039" y="12573"/>
                </a:lnTo>
                <a:lnTo>
                  <a:pt x="58140" y="36182"/>
                </a:lnTo>
                <a:lnTo>
                  <a:pt x="92456" y="94996"/>
                </a:lnTo>
                <a:lnTo>
                  <a:pt x="96266" y="96012"/>
                </a:lnTo>
                <a:lnTo>
                  <a:pt x="102362" y="92456"/>
                </a:lnTo>
                <a:lnTo>
                  <a:pt x="103378" y="88646"/>
                </a:lnTo>
                <a:lnTo>
                  <a:pt x="59016" y="12573"/>
                </a:lnTo>
                <a:lnTo>
                  <a:pt x="51689" y="0"/>
                </a:lnTo>
                <a:lnTo>
                  <a:pt x="1778" y="85598"/>
                </a:lnTo>
                <a:lnTo>
                  <a:pt x="0" y="88519"/>
                </a:lnTo>
                <a:lnTo>
                  <a:pt x="1016" y="92456"/>
                </a:lnTo>
                <a:lnTo>
                  <a:pt x="7112" y="96012"/>
                </a:lnTo>
                <a:lnTo>
                  <a:pt x="10922" y="94996"/>
                </a:lnTo>
                <a:lnTo>
                  <a:pt x="45326" y="36182"/>
                </a:lnTo>
                <a:lnTo>
                  <a:pt x="43815" y="2973324"/>
                </a:lnTo>
                <a:lnTo>
                  <a:pt x="51689" y="2973413"/>
                </a:lnTo>
                <a:lnTo>
                  <a:pt x="51689" y="2979801"/>
                </a:lnTo>
                <a:lnTo>
                  <a:pt x="3444671" y="2978162"/>
                </a:lnTo>
                <a:lnTo>
                  <a:pt x="3385693" y="3012567"/>
                </a:lnTo>
                <a:lnTo>
                  <a:pt x="3384677" y="3016504"/>
                </a:lnTo>
                <a:lnTo>
                  <a:pt x="3386455" y="3019552"/>
                </a:lnTo>
                <a:lnTo>
                  <a:pt x="3388233" y="3022473"/>
                </a:lnTo>
                <a:lnTo>
                  <a:pt x="3392170" y="3023489"/>
                </a:lnTo>
                <a:lnTo>
                  <a:pt x="3395091" y="3021711"/>
                </a:lnTo>
                <a:lnTo>
                  <a:pt x="3480689" y="2971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111754" y="2609850"/>
            <a:ext cx="1612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Y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952491" y="4112767"/>
            <a:ext cx="175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X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255009" y="1369885"/>
            <a:ext cx="4350385" cy="2404110"/>
            <a:chOff x="3255009" y="1369885"/>
            <a:chExt cx="4350385" cy="2404110"/>
          </a:xfrm>
        </p:grpSpPr>
        <p:sp>
          <p:nvSpPr>
            <p:cNvPr id="21" name="object 21"/>
            <p:cNvSpPr/>
            <p:nvPr/>
          </p:nvSpPr>
          <p:spPr>
            <a:xfrm>
              <a:off x="3261359" y="2025395"/>
              <a:ext cx="4038600" cy="1524000"/>
            </a:xfrm>
            <a:custGeom>
              <a:avLst/>
              <a:gdLst/>
              <a:ahLst/>
              <a:cxnLst/>
              <a:rect l="l" t="t" r="r" b="b"/>
              <a:pathLst>
                <a:path w="4038600" h="1524000">
                  <a:moveTo>
                    <a:pt x="0" y="0"/>
                  </a:moveTo>
                  <a:lnTo>
                    <a:pt x="4038599" y="1524000"/>
                  </a:lnTo>
                </a:path>
              </a:pathLst>
            </a:custGeom>
            <a:ln w="12700">
              <a:solidFill>
                <a:srgbClr val="E380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326891" y="1880615"/>
              <a:ext cx="4125595" cy="1887220"/>
            </a:xfrm>
            <a:custGeom>
              <a:avLst/>
              <a:gdLst/>
              <a:ahLst/>
              <a:cxnLst/>
              <a:rect l="l" t="t" r="r" b="b"/>
              <a:pathLst>
                <a:path w="4125595" h="1887220">
                  <a:moveTo>
                    <a:pt x="86868" y="0"/>
                  </a:moveTo>
                  <a:lnTo>
                    <a:pt x="4125467" y="1524000"/>
                  </a:lnTo>
                </a:path>
                <a:path w="4125595" h="1887220">
                  <a:moveTo>
                    <a:pt x="0" y="362712"/>
                  </a:moveTo>
                  <a:lnTo>
                    <a:pt x="4038600" y="1886712"/>
                  </a:lnTo>
                </a:path>
              </a:pathLst>
            </a:custGeom>
            <a:ln w="12700">
              <a:solidFill>
                <a:srgbClr val="E3800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21961" y="2184145"/>
              <a:ext cx="254000" cy="25400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81369" y="2699258"/>
              <a:ext cx="254000" cy="25400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60161" y="2927858"/>
              <a:ext cx="254000" cy="25400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156453" y="1739645"/>
              <a:ext cx="771525" cy="279400"/>
            </a:xfrm>
            <a:custGeom>
              <a:avLst/>
              <a:gdLst/>
              <a:ahLst/>
              <a:cxnLst/>
              <a:rect l="l" t="t" r="r" b="b"/>
              <a:pathLst>
                <a:path w="771525" h="279400">
                  <a:moveTo>
                    <a:pt x="98171" y="151891"/>
                  </a:moveTo>
                  <a:lnTo>
                    <a:pt x="89154" y="152273"/>
                  </a:lnTo>
                  <a:lnTo>
                    <a:pt x="83820" y="158114"/>
                  </a:lnTo>
                  <a:lnTo>
                    <a:pt x="0" y="249046"/>
                  </a:lnTo>
                  <a:lnTo>
                    <a:pt x="120396" y="277240"/>
                  </a:lnTo>
                  <a:lnTo>
                    <a:pt x="128143" y="279145"/>
                  </a:lnTo>
                  <a:lnTo>
                    <a:pt x="135762" y="274319"/>
                  </a:lnTo>
                  <a:lnTo>
                    <a:pt x="137541" y="266700"/>
                  </a:lnTo>
                  <a:lnTo>
                    <a:pt x="139319" y="258952"/>
                  </a:lnTo>
                  <a:lnTo>
                    <a:pt x="136499" y="254380"/>
                  </a:lnTo>
                  <a:lnTo>
                    <a:pt x="31242" y="254380"/>
                  </a:lnTo>
                  <a:lnTo>
                    <a:pt x="22860" y="227075"/>
                  </a:lnTo>
                  <a:lnTo>
                    <a:pt x="73432" y="211560"/>
                  </a:lnTo>
                  <a:lnTo>
                    <a:pt x="104901" y="177418"/>
                  </a:lnTo>
                  <a:lnTo>
                    <a:pt x="110236" y="171703"/>
                  </a:lnTo>
                  <a:lnTo>
                    <a:pt x="109855" y="162559"/>
                  </a:lnTo>
                  <a:lnTo>
                    <a:pt x="98171" y="151891"/>
                  </a:lnTo>
                  <a:close/>
                </a:path>
                <a:path w="771525" h="279400">
                  <a:moveTo>
                    <a:pt x="73432" y="211560"/>
                  </a:moveTo>
                  <a:lnTo>
                    <a:pt x="22860" y="227075"/>
                  </a:lnTo>
                  <a:lnTo>
                    <a:pt x="31242" y="254380"/>
                  </a:lnTo>
                  <a:lnTo>
                    <a:pt x="44081" y="250443"/>
                  </a:lnTo>
                  <a:lnTo>
                    <a:pt x="37592" y="250443"/>
                  </a:lnTo>
                  <a:lnTo>
                    <a:pt x="30353" y="226821"/>
                  </a:lnTo>
                  <a:lnTo>
                    <a:pt x="59365" y="226821"/>
                  </a:lnTo>
                  <a:lnTo>
                    <a:pt x="73432" y="211560"/>
                  </a:lnTo>
                  <a:close/>
                </a:path>
                <a:path w="771525" h="279400">
                  <a:moveTo>
                    <a:pt x="81813" y="238874"/>
                  </a:moveTo>
                  <a:lnTo>
                    <a:pt x="31242" y="254380"/>
                  </a:lnTo>
                  <a:lnTo>
                    <a:pt x="136499" y="254380"/>
                  </a:lnTo>
                  <a:lnTo>
                    <a:pt x="134620" y="251332"/>
                  </a:lnTo>
                  <a:lnTo>
                    <a:pt x="126873" y="249427"/>
                  </a:lnTo>
                  <a:lnTo>
                    <a:pt x="81813" y="238874"/>
                  </a:lnTo>
                  <a:close/>
                </a:path>
                <a:path w="771525" h="279400">
                  <a:moveTo>
                    <a:pt x="30353" y="226821"/>
                  </a:moveTo>
                  <a:lnTo>
                    <a:pt x="37592" y="250443"/>
                  </a:lnTo>
                  <a:lnTo>
                    <a:pt x="54214" y="232410"/>
                  </a:lnTo>
                  <a:lnTo>
                    <a:pt x="30353" y="226821"/>
                  </a:lnTo>
                  <a:close/>
                </a:path>
                <a:path w="771525" h="279400">
                  <a:moveTo>
                    <a:pt x="54214" y="232410"/>
                  </a:moveTo>
                  <a:lnTo>
                    <a:pt x="37592" y="250443"/>
                  </a:lnTo>
                  <a:lnTo>
                    <a:pt x="44081" y="250443"/>
                  </a:lnTo>
                  <a:lnTo>
                    <a:pt x="81813" y="238874"/>
                  </a:lnTo>
                  <a:lnTo>
                    <a:pt x="54214" y="232410"/>
                  </a:lnTo>
                  <a:close/>
                </a:path>
                <a:path w="771525" h="279400">
                  <a:moveTo>
                    <a:pt x="763016" y="0"/>
                  </a:moveTo>
                  <a:lnTo>
                    <a:pt x="73432" y="211560"/>
                  </a:lnTo>
                  <a:lnTo>
                    <a:pt x="54214" y="232410"/>
                  </a:lnTo>
                  <a:lnTo>
                    <a:pt x="81813" y="238874"/>
                  </a:lnTo>
                  <a:lnTo>
                    <a:pt x="771398" y="27431"/>
                  </a:lnTo>
                  <a:lnTo>
                    <a:pt x="763016" y="0"/>
                  </a:lnTo>
                  <a:close/>
                </a:path>
                <a:path w="771525" h="279400">
                  <a:moveTo>
                    <a:pt x="59365" y="226821"/>
                  </a:moveTo>
                  <a:lnTo>
                    <a:pt x="30353" y="226821"/>
                  </a:lnTo>
                  <a:lnTo>
                    <a:pt x="54214" y="232410"/>
                  </a:lnTo>
                  <a:lnTo>
                    <a:pt x="59365" y="226821"/>
                  </a:lnTo>
                  <a:close/>
                </a:path>
              </a:pathLst>
            </a:custGeom>
            <a:solidFill>
              <a:srgbClr val="E380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923787" y="1374647"/>
              <a:ext cx="1676400" cy="685800"/>
            </a:xfrm>
            <a:custGeom>
              <a:avLst/>
              <a:gdLst/>
              <a:ahLst/>
              <a:cxnLst/>
              <a:rect l="l" t="t" r="r" b="b"/>
              <a:pathLst>
                <a:path w="1676400" h="685800">
                  <a:moveTo>
                    <a:pt x="838200" y="0"/>
                  </a:moveTo>
                  <a:lnTo>
                    <a:pt x="772696" y="1031"/>
                  </a:lnTo>
                  <a:lnTo>
                    <a:pt x="708571" y="4076"/>
                  </a:lnTo>
                  <a:lnTo>
                    <a:pt x="646011" y="9057"/>
                  </a:lnTo>
                  <a:lnTo>
                    <a:pt x="585202" y="15898"/>
                  </a:lnTo>
                  <a:lnTo>
                    <a:pt x="526332" y="24523"/>
                  </a:lnTo>
                  <a:lnTo>
                    <a:pt x="469585" y="34856"/>
                  </a:lnTo>
                  <a:lnTo>
                    <a:pt x="415148" y="46820"/>
                  </a:lnTo>
                  <a:lnTo>
                    <a:pt x="363209" y="60339"/>
                  </a:lnTo>
                  <a:lnTo>
                    <a:pt x="313952" y="75338"/>
                  </a:lnTo>
                  <a:lnTo>
                    <a:pt x="267566" y="91738"/>
                  </a:lnTo>
                  <a:lnTo>
                    <a:pt x="224235" y="109465"/>
                  </a:lnTo>
                  <a:lnTo>
                    <a:pt x="184146" y="128442"/>
                  </a:lnTo>
                  <a:lnTo>
                    <a:pt x="147486" y="148593"/>
                  </a:lnTo>
                  <a:lnTo>
                    <a:pt x="114441" y="169841"/>
                  </a:lnTo>
                  <a:lnTo>
                    <a:pt x="59941" y="215324"/>
                  </a:lnTo>
                  <a:lnTo>
                    <a:pt x="22137" y="264282"/>
                  </a:lnTo>
                  <a:lnTo>
                    <a:pt x="2521" y="316105"/>
                  </a:lnTo>
                  <a:lnTo>
                    <a:pt x="0" y="342900"/>
                  </a:lnTo>
                  <a:lnTo>
                    <a:pt x="2521" y="369694"/>
                  </a:lnTo>
                  <a:lnTo>
                    <a:pt x="22137" y="421517"/>
                  </a:lnTo>
                  <a:lnTo>
                    <a:pt x="59941" y="470475"/>
                  </a:lnTo>
                  <a:lnTo>
                    <a:pt x="114441" y="515958"/>
                  </a:lnTo>
                  <a:lnTo>
                    <a:pt x="147486" y="537206"/>
                  </a:lnTo>
                  <a:lnTo>
                    <a:pt x="184146" y="557357"/>
                  </a:lnTo>
                  <a:lnTo>
                    <a:pt x="224235" y="576334"/>
                  </a:lnTo>
                  <a:lnTo>
                    <a:pt x="267566" y="594061"/>
                  </a:lnTo>
                  <a:lnTo>
                    <a:pt x="313952" y="610461"/>
                  </a:lnTo>
                  <a:lnTo>
                    <a:pt x="363209" y="625460"/>
                  </a:lnTo>
                  <a:lnTo>
                    <a:pt x="415148" y="638979"/>
                  </a:lnTo>
                  <a:lnTo>
                    <a:pt x="469585" y="650943"/>
                  </a:lnTo>
                  <a:lnTo>
                    <a:pt x="526332" y="661276"/>
                  </a:lnTo>
                  <a:lnTo>
                    <a:pt x="585202" y="669901"/>
                  </a:lnTo>
                  <a:lnTo>
                    <a:pt x="646011" y="676742"/>
                  </a:lnTo>
                  <a:lnTo>
                    <a:pt x="708571" y="681723"/>
                  </a:lnTo>
                  <a:lnTo>
                    <a:pt x="772696" y="684768"/>
                  </a:lnTo>
                  <a:lnTo>
                    <a:pt x="838200" y="685800"/>
                  </a:lnTo>
                  <a:lnTo>
                    <a:pt x="903703" y="684768"/>
                  </a:lnTo>
                  <a:lnTo>
                    <a:pt x="967828" y="681723"/>
                  </a:lnTo>
                  <a:lnTo>
                    <a:pt x="1030388" y="676742"/>
                  </a:lnTo>
                  <a:lnTo>
                    <a:pt x="1091197" y="669901"/>
                  </a:lnTo>
                  <a:lnTo>
                    <a:pt x="1150067" y="661276"/>
                  </a:lnTo>
                  <a:lnTo>
                    <a:pt x="1206814" y="650943"/>
                  </a:lnTo>
                  <a:lnTo>
                    <a:pt x="1261251" y="638979"/>
                  </a:lnTo>
                  <a:lnTo>
                    <a:pt x="1313190" y="625460"/>
                  </a:lnTo>
                  <a:lnTo>
                    <a:pt x="1362447" y="610461"/>
                  </a:lnTo>
                  <a:lnTo>
                    <a:pt x="1408833" y="594061"/>
                  </a:lnTo>
                  <a:lnTo>
                    <a:pt x="1452164" y="576334"/>
                  </a:lnTo>
                  <a:lnTo>
                    <a:pt x="1492253" y="557357"/>
                  </a:lnTo>
                  <a:lnTo>
                    <a:pt x="1528913" y="537206"/>
                  </a:lnTo>
                  <a:lnTo>
                    <a:pt x="1561958" y="515958"/>
                  </a:lnTo>
                  <a:lnTo>
                    <a:pt x="1616458" y="470475"/>
                  </a:lnTo>
                  <a:lnTo>
                    <a:pt x="1654262" y="421517"/>
                  </a:lnTo>
                  <a:lnTo>
                    <a:pt x="1673878" y="369694"/>
                  </a:lnTo>
                  <a:lnTo>
                    <a:pt x="1676400" y="342900"/>
                  </a:lnTo>
                  <a:lnTo>
                    <a:pt x="1673878" y="316105"/>
                  </a:lnTo>
                  <a:lnTo>
                    <a:pt x="1654262" y="264282"/>
                  </a:lnTo>
                  <a:lnTo>
                    <a:pt x="1616458" y="215324"/>
                  </a:lnTo>
                  <a:lnTo>
                    <a:pt x="1561958" y="169841"/>
                  </a:lnTo>
                  <a:lnTo>
                    <a:pt x="1528913" y="148593"/>
                  </a:lnTo>
                  <a:lnTo>
                    <a:pt x="1492253" y="128442"/>
                  </a:lnTo>
                  <a:lnTo>
                    <a:pt x="1452164" y="109465"/>
                  </a:lnTo>
                  <a:lnTo>
                    <a:pt x="1408833" y="91738"/>
                  </a:lnTo>
                  <a:lnTo>
                    <a:pt x="1362447" y="75338"/>
                  </a:lnTo>
                  <a:lnTo>
                    <a:pt x="1313190" y="60339"/>
                  </a:lnTo>
                  <a:lnTo>
                    <a:pt x="1261251" y="46820"/>
                  </a:lnTo>
                  <a:lnTo>
                    <a:pt x="1206814" y="34856"/>
                  </a:lnTo>
                  <a:lnTo>
                    <a:pt x="1150067" y="24523"/>
                  </a:lnTo>
                  <a:lnTo>
                    <a:pt x="1091197" y="15898"/>
                  </a:lnTo>
                  <a:lnTo>
                    <a:pt x="1030388" y="9057"/>
                  </a:lnTo>
                  <a:lnTo>
                    <a:pt x="967828" y="4076"/>
                  </a:lnTo>
                  <a:lnTo>
                    <a:pt x="903703" y="1031"/>
                  </a:lnTo>
                  <a:lnTo>
                    <a:pt x="8382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923787" y="1374647"/>
              <a:ext cx="1676400" cy="685800"/>
            </a:xfrm>
            <a:custGeom>
              <a:avLst/>
              <a:gdLst/>
              <a:ahLst/>
              <a:cxnLst/>
              <a:rect l="l" t="t" r="r" b="b"/>
              <a:pathLst>
                <a:path w="1676400" h="685800">
                  <a:moveTo>
                    <a:pt x="0" y="342900"/>
                  </a:moveTo>
                  <a:lnTo>
                    <a:pt x="9963" y="289874"/>
                  </a:lnTo>
                  <a:lnTo>
                    <a:pt x="38859" y="239407"/>
                  </a:lnTo>
                  <a:lnTo>
                    <a:pt x="85197" y="192110"/>
                  </a:lnTo>
                  <a:lnTo>
                    <a:pt x="147486" y="148593"/>
                  </a:lnTo>
                  <a:lnTo>
                    <a:pt x="184146" y="128442"/>
                  </a:lnTo>
                  <a:lnTo>
                    <a:pt x="224235" y="109465"/>
                  </a:lnTo>
                  <a:lnTo>
                    <a:pt x="267566" y="91738"/>
                  </a:lnTo>
                  <a:lnTo>
                    <a:pt x="313952" y="75338"/>
                  </a:lnTo>
                  <a:lnTo>
                    <a:pt x="363209" y="60339"/>
                  </a:lnTo>
                  <a:lnTo>
                    <a:pt x="415148" y="46820"/>
                  </a:lnTo>
                  <a:lnTo>
                    <a:pt x="469585" y="34856"/>
                  </a:lnTo>
                  <a:lnTo>
                    <a:pt x="526332" y="24523"/>
                  </a:lnTo>
                  <a:lnTo>
                    <a:pt x="585202" y="15898"/>
                  </a:lnTo>
                  <a:lnTo>
                    <a:pt x="646011" y="9057"/>
                  </a:lnTo>
                  <a:lnTo>
                    <a:pt x="708571" y="4076"/>
                  </a:lnTo>
                  <a:lnTo>
                    <a:pt x="772696" y="1031"/>
                  </a:lnTo>
                  <a:lnTo>
                    <a:pt x="838200" y="0"/>
                  </a:lnTo>
                  <a:lnTo>
                    <a:pt x="903703" y="1031"/>
                  </a:lnTo>
                  <a:lnTo>
                    <a:pt x="967828" y="4076"/>
                  </a:lnTo>
                  <a:lnTo>
                    <a:pt x="1030388" y="9057"/>
                  </a:lnTo>
                  <a:lnTo>
                    <a:pt x="1091197" y="15898"/>
                  </a:lnTo>
                  <a:lnTo>
                    <a:pt x="1150067" y="24523"/>
                  </a:lnTo>
                  <a:lnTo>
                    <a:pt x="1206814" y="34856"/>
                  </a:lnTo>
                  <a:lnTo>
                    <a:pt x="1261251" y="46820"/>
                  </a:lnTo>
                  <a:lnTo>
                    <a:pt x="1313190" y="60339"/>
                  </a:lnTo>
                  <a:lnTo>
                    <a:pt x="1362447" y="75338"/>
                  </a:lnTo>
                  <a:lnTo>
                    <a:pt x="1408833" y="91738"/>
                  </a:lnTo>
                  <a:lnTo>
                    <a:pt x="1452164" y="109465"/>
                  </a:lnTo>
                  <a:lnTo>
                    <a:pt x="1492253" y="128442"/>
                  </a:lnTo>
                  <a:lnTo>
                    <a:pt x="1528913" y="148593"/>
                  </a:lnTo>
                  <a:lnTo>
                    <a:pt x="1561958" y="169841"/>
                  </a:lnTo>
                  <a:lnTo>
                    <a:pt x="1616458" y="215324"/>
                  </a:lnTo>
                  <a:lnTo>
                    <a:pt x="1654262" y="264282"/>
                  </a:lnTo>
                  <a:lnTo>
                    <a:pt x="1673878" y="316105"/>
                  </a:lnTo>
                  <a:lnTo>
                    <a:pt x="1676400" y="342900"/>
                  </a:lnTo>
                  <a:lnTo>
                    <a:pt x="1673878" y="369694"/>
                  </a:lnTo>
                  <a:lnTo>
                    <a:pt x="1654262" y="421517"/>
                  </a:lnTo>
                  <a:lnTo>
                    <a:pt x="1616458" y="470475"/>
                  </a:lnTo>
                  <a:lnTo>
                    <a:pt x="1561958" y="515958"/>
                  </a:lnTo>
                  <a:lnTo>
                    <a:pt x="1528913" y="537206"/>
                  </a:lnTo>
                  <a:lnTo>
                    <a:pt x="1492253" y="557357"/>
                  </a:lnTo>
                  <a:lnTo>
                    <a:pt x="1452164" y="576334"/>
                  </a:lnTo>
                  <a:lnTo>
                    <a:pt x="1408833" y="594061"/>
                  </a:lnTo>
                  <a:lnTo>
                    <a:pt x="1362447" y="610461"/>
                  </a:lnTo>
                  <a:lnTo>
                    <a:pt x="1313190" y="625460"/>
                  </a:lnTo>
                  <a:lnTo>
                    <a:pt x="1261251" y="638979"/>
                  </a:lnTo>
                  <a:lnTo>
                    <a:pt x="1206814" y="650943"/>
                  </a:lnTo>
                  <a:lnTo>
                    <a:pt x="1150067" y="661276"/>
                  </a:lnTo>
                  <a:lnTo>
                    <a:pt x="1091197" y="669901"/>
                  </a:lnTo>
                  <a:lnTo>
                    <a:pt x="1030388" y="676742"/>
                  </a:lnTo>
                  <a:lnTo>
                    <a:pt x="967828" y="681723"/>
                  </a:lnTo>
                  <a:lnTo>
                    <a:pt x="903703" y="684768"/>
                  </a:lnTo>
                  <a:lnTo>
                    <a:pt x="838200" y="685800"/>
                  </a:lnTo>
                  <a:lnTo>
                    <a:pt x="772696" y="684768"/>
                  </a:lnTo>
                  <a:lnTo>
                    <a:pt x="708571" y="681723"/>
                  </a:lnTo>
                  <a:lnTo>
                    <a:pt x="646011" y="676742"/>
                  </a:lnTo>
                  <a:lnTo>
                    <a:pt x="585202" y="669901"/>
                  </a:lnTo>
                  <a:lnTo>
                    <a:pt x="526332" y="661276"/>
                  </a:lnTo>
                  <a:lnTo>
                    <a:pt x="469585" y="650943"/>
                  </a:lnTo>
                  <a:lnTo>
                    <a:pt x="415148" y="638979"/>
                  </a:lnTo>
                  <a:lnTo>
                    <a:pt x="363209" y="625460"/>
                  </a:lnTo>
                  <a:lnTo>
                    <a:pt x="313952" y="610461"/>
                  </a:lnTo>
                  <a:lnTo>
                    <a:pt x="267566" y="594061"/>
                  </a:lnTo>
                  <a:lnTo>
                    <a:pt x="224235" y="576334"/>
                  </a:lnTo>
                  <a:lnTo>
                    <a:pt x="184146" y="557357"/>
                  </a:lnTo>
                  <a:lnTo>
                    <a:pt x="147486" y="537206"/>
                  </a:lnTo>
                  <a:lnTo>
                    <a:pt x="114441" y="515958"/>
                  </a:lnTo>
                  <a:lnTo>
                    <a:pt x="59941" y="470475"/>
                  </a:lnTo>
                  <a:lnTo>
                    <a:pt x="22137" y="421517"/>
                  </a:lnTo>
                  <a:lnTo>
                    <a:pt x="2521" y="369694"/>
                  </a:lnTo>
                  <a:lnTo>
                    <a:pt x="0" y="3429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6249161" y="1479626"/>
            <a:ext cx="112839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onstantia"/>
                <a:cs typeface="Constantia"/>
              </a:rPr>
              <a:t>Misclassified</a:t>
            </a:r>
            <a:endParaRPr sz="1400">
              <a:latin typeface="Constantia"/>
              <a:cs typeface="Constantia"/>
            </a:endParaRPr>
          </a:p>
          <a:p>
            <a:pPr marL="53340">
              <a:lnSpc>
                <a:spcPct val="100000"/>
              </a:lnSpc>
            </a:pPr>
            <a:r>
              <a:rPr sz="1400" b="1" spc="-10" dirty="0">
                <a:latin typeface="Constantia"/>
                <a:cs typeface="Constantia"/>
              </a:rPr>
              <a:t>to</a:t>
            </a:r>
            <a:r>
              <a:rPr sz="1400" b="1" spc="-65" dirty="0">
                <a:latin typeface="Constantia"/>
                <a:cs typeface="Constantia"/>
              </a:rPr>
              <a:t> </a:t>
            </a:r>
            <a:r>
              <a:rPr sz="1400" b="1" dirty="0">
                <a:latin typeface="Constantia"/>
                <a:cs typeface="Constantia"/>
              </a:rPr>
              <a:t>+1</a:t>
            </a:r>
            <a:r>
              <a:rPr sz="1400" b="1" spc="-55" dirty="0">
                <a:latin typeface="Constantia"/>
                <a:cs typeface="Constantia"/>
              </a:rPr>
              <a:t> </a:t>
            </a:r>
            <a:r>
              <a:rPr sz="1400" b="1" dirty="0">
                <a:latin typeface="Constantia"/>
                <a:cs typeface="Constantia"/>
              </a:rPr>
              <a:t>class</a:t>
            </a:r>
            <a:endParaRPr sz="1400">
              <a:latin typeface="Constantia"/>
              <a:cs typeface="Constanti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65048" y="1752600"/>
            <a:ext cx="1689100" cy="855344"/>
          </a:xfrm>
          <a:prstGeom prst="rect">
            <a:avLst/>
          </a:prstGeom>
          <a:solidFill>
            <a:srgbClr val="FAE6CE"/>
          </a:solidFill>
        </p:spPr>
        <p:txBody>
          <a:bodyPr vert="horz" wrap="square" lIns="0" tIns="29845" rIns="0" bIns="0" rtlCol="0">
            <a:spAutoFit/>
          </a:bodyPr>
          <a:lstStyle/>
          <a:p>
            <a:pPr marL="61594">
              <a:lnSpc>
                <a:spcPct val="100000"/>
              </a:lnSpc>
              <a:spcBef>
                <a:spcPts val="235"/>
              </a:spcBef>
            </a:pPr>
            <a:r>
              <a:rPr sz="1800" b="1" dirty="0">
                <a:solidFill>
                  <a:srgbClr val="FF0000"/>
                </a:solidFill>
                <a:latin typeface="Constantia"/>
                <a:cs typeface="Constantia"/>
              </a:rPr>
              <a:t>x</a:t>
            </a:r>
            <a:r>
              <a:rPr sz="1800" b="1" spc="-21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den</a:t>
            </a:r>
            <a:r>
              <a:rPr sz="2000" spc="-10" dirty="0">
                <a:latin typeface="Constantia"/>
                <a:cs typeface="Constantia"/>
              </a:rPr>
              <a:t>o</a:t>
            </a:r>
            <a:r>
              <a:rPr sz="2000" spc="-25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es</a:t>
            </a:r>
            <a:r>
              <a:rPr sz="2000" spc="-6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+1</a:t>
            </a:r>
            <a:endParaRPr sz="2000">
              <a:latin typeface="Constantia"/>
              <a:cs typeface="Constantia"/>
            </a:endParaRPr>
          </a:p>
          <a:p>
            <a:pPr marL="57785">
              <a:lnSpc>
                <a:spcPct val="100000"/>
              </a:lnSpc>
              <a:spcBef>
                <a:spcPts val="1205"/>
              </a:spcBef>
            </a:pPr>
            <a:r>
              <a:rPr sz="2700" b="1" baseline="9259" dirty="0">
                <a:solidFill>
                  <a:srgbClr val="00AF50"/>
                </a:solidFill>
                <a:latin typeface="Constantia"/>
                <a:cs typeface="Constantia"/>
              </a:rPr>
              <a:t>o</a:t>
            </a:r>
            <a:r>
              <a:rPr sz="2700" b="1" spc="262" baseline="9259" dirty="0">
                <a:solidFill>
                  <a:srgbClr val="00AF50"/>
                </a:solidFill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denotes</a:t>
            </a:r>
            <a:r>
              <a:rPr sz="2000" spc="-7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-1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600700" y="5251703"/>
            <a:ext cx="6036945" cy="1076325"/>
          </a:xfrm>
          <a:prstGeom prst="rect">
            <a:avLst/>
          </a:prstGeom>
          <a:solidFill>
            <a:srgbClr val="FAE6CE"/>
          </a:solidFill>
        </p:spPr>
        <p:txBody>
          <a:bodyPr vert="horz" wrap="square" lIns="0" tIns="31115" rIns="0" bIns="0" rtlCol="0">
            <a:spAutoFit/>
          </a:bodyPr>
          <a:lstStyle/>
          <a:p>
            <a:pPr marL="321310" indent="-228600">
              <a:lnSpc>
                <a:spcPct val="100000"/>
              </a:lnSpc>
              <a:spcBef>
                <a:spcPts val="245"/>
              </a:spcBef>
              <a:buClr>
                <a:srgbClr val="63402F"/>
              </a:buClr>
              <a:buSzPct val="75000"/>
              <a:buFont typeface="Wingdings"/>
              <a:buChar char=""/>
              <a:tabLst>
                <a:tab pos="321310" algn="l"/>
              </a:tabLst>
            </a:pPr>
            <a:r>
              <a:rPr sz="1800" b="1" i="1" dirty="0">
                <a:solidFill>
                  <a:srgbClr val="C00000"/>
                </a:solidFill>
                <a:latin typeface="Constantia"/>
                <a:cs typeface="Constantia"/>
              </a:rPr>
              <a:t>One</a:t>
            </a:r>
            <a:r>
              <a:rPr sz="1800" b="1" i="1" spc="-95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1800" b="1" i="1" spc="-10" dirty="0">
                <a:solidFill>
                  <a:srgbClr val="C00000"/>
                </a:solidFill>
                <a:latin typeface="Constantia"/>
                <a:cs typeface="Constantia"/>
              </a:rPr>
              <a:t>green</a:t>
            </a:r>
            <a:r>
              <a:rPr sz="1800" b="1" i="1" spc="-20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onstantia"/>
                <a:cs typeface="Constantia"/>
              </a:rPr>
              <a:t>dots</a:t>
            </a:r>
            <a:r>
              <a:rPr sz="1800" spc="-85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585858"/>
                </a:solidFill>
                <a:latin typeface="Constantia"/>
                <a:cs typeface="Constantia"/>
              </a:rPr>
              <a:t>also</a:t>
            </a:r>
            <a:r>
              <a:rPr sz="1800" spc="-60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onstantia"/>
                <a:cs typeface="Constantia"/>
              </a:rPr>
              <a:t>fall</a:t>
            </a:r>
            <a:r>
              <a:rPr sz="1800" spc="-20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onstantia"/>
                <a:cs typeface="Constantia"/>
              </a:rPr>
              <a:t>in</a:t>
            </a:r>
            <a:r>
              <a:rPr sz="1800" spc="-60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onstantia"/>
                <a:cs typeface="Constantia"/>
              </a:rPr>
              <a:t>category</a:t>
            </a:r>
            <a:r>
              <a:rPr sz="1800" spc="-100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onstantia"/>
                <a:cs typeface="Constantia"/>
              </a:rPr>
              <a:t>of</a:t>
            </a:r>
            <a:r>
              <a:rPr sz="1800" spc="40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1800" b="1" i="1" spc="-15" dirty="0">
                <a:solidFill>
                  <a:srgbClr val="C00000"/>
                </a:solidFill>
                <a:latin typeface="Constantia"/>
                <a:cs typeface="Constantia"/>
              </a:rPr>
              <a:t>red</a:t>
            </a:r>
            <a:endParaRPr sz="1800">
              <a:latin typeface="Constantia"/>
              <a:cs typeface="Constantia"/>
            </a:endParaRPr>
          </a:p>
          <a:p>
            <a:pPr marL="778510" lvl="1" indent="-228600">
              <a:lnSpc>
                <a:spcPct val="100000"/>
              </a:lnSpc>
              <a:spcBef>
                <a:spcPts val="600"/>
              </a:spcBef>
              <a:buClr>
                <a:srgbClr val="63402F"/>
              </a:buClr>
              <a:buSzPct val="75000"/>
              <a:buFont typeface="Wingdings"/>
              <a:buChar char=""/>
              <a:tabLst>
                <a:tab pos="778510" algn="l"/>
              </a:tabLst>
            </a:pPr>
            <a:r>
              <a:rPr sz="1800" b="1" i="1" spc="-15" dirty="0">
                <a:solidFill>
                  <a:srgbClr val="C00000"/>
                </a:solidFill>
                <a:latin typeface="Constantia"/>
                <a:cs typeface="Constantia"/>
              </a:rPr>
              <a:t>Data </a:t>
            </a:r>
            <a:r>
              <a:rPr sz="1800" b="1" i="1" spc="-5" dirty="0">
                <a:solidFill>
                  <a:srgbClr val="C00000"/>
                </a:solidFill>
                <a:latin typeface="Constantia"/>
                <a:cs typeface="Constantia"/>
              </a:rPr>
              <a:t>separation</a:t>
            </a:r>
            <a:r>
              <a:rPr sz="1800" b="1" i="1" spc="-25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1800" b="1" i="1" spc="-5" dirty="0">
                <a:solidFill>
                  <a:srgbClr val="C00000"/>
                </a:solidFill>
                <a:latin typeface="Constantia"/>
                <a:cs typeface="Constantia"/>
              </a:rPr>
              <a:t>is</a:t>
            </a:r>
            <a:r>
              <a:rPr sz="1800" b="1" i="1" spc="-10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Constantia"/>
                <a:cs typeface="Constantia"/>
              </a:rPr>
              <a:t>not</a:t>
            </a:r>
            <a:r>
              <a:rPr sz="1800" b="1" i="1" spc="-20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1800" b="1" i="1" spc="-10" dirty="0">
                <a:solidFill>
                  <a:srgbClr val="C00000"/>
                </a:solidFill>
                <a:latin typeface="Constantia"/>
                <a:cs typeface="Constantia"/>
              </a:rPr>
              <a:t>perfect</a:t>
            </a:r>
            <a:endParaRPr sz="1800">
              <a:latin typeface="Constantia"/>
              <a:cs typeface="Constantia"/>
            </a:endParaRPr>
          </a:p>
          <a:p>
            <a:pPr marL="778510" lvl="1" indent="-228600">
              <a:lnSpc>
                <a:spcPct val="100000"/>
              </a:lnSpc>
              <a:spcBef>
                <a:spcPts val="600"/>
              </a:spcBef>
              <a:buClr>
                <a:srgbClr val="63402F"/>
              </a:buClr>
              <a:buSzPct val="75000"/>
              <a:buFont typeface="Wingdings"/>
              <a:buChar char=""/>
              <a:tabLst>
                <a:tab pos="778510" algn="l"/>
              </a:tabLst>
            </a:pPr>
            <a:r>
              <a:rPr sz="1800" b="1" i="1" spc="-20" dirty="0">
                <a:solidFill>
                  <a:srgbClr val="C00000"/>
                </a:solidFill>
                <a:latin typeface="Constantia"/>
                <a:cs typeface="Constantia"/>
              </a:rPr>
              <a:t>It</a:t>
            </a:r>
            <a:r>
              <a:rPr sz="1800" b="1" i="1" spc="5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1800" b="1" i="1" spc="-15" dirty="0">
                <a:solidFill>
                  <a:srgbClr val="C00000"/>
                </a:solidFill>
                <a:latin typeface="Constantia"/>
                <a:cs typeface="Constantia"/>
              </a:rPr>
              <a:t>tolerates</a:t>
            </a:r>
            <a:r>
              <a:rPr sz="1800" b="1" i="1" spc="10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1800" b="1" i="1" spc="-5" dirty="0">
                <a:solidFill>
                  <a:srgbClr val="C00000"/>
                </a:solidFill>
                <a:latin typeface="Constantia"/>
                <a:cs typeface="Constantia"/>
              </a:rPr>
              <a:t>some</a:t>
            </a:r>
            <a:r>
              <a:rPr sz="1800" b="1" i="1" spc="15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1800" b="1" i="1" spc="-10" dirty="0">
                <a:solidFill>
                  <a:srgbClr val="C00000"/>
                </a:solidFill>
                <a:latin typeface="Constantia"/>
                <a:cs typeface="Constantia"/>
              </a:rPr>
              <a:t>outliers </a:t>
            </a:r>
            <a:r>
              <a:rPr sz="1800" b="1" i="1" spc="-5" dirty="0">
                <a:solidFill>
                  <a:srgbClr val="C00000"/>
                </a:solidFill>
                <a:latin typeface="Constantia"/>
                <a:cs typeface="Constantia"/>
              </a:rPr>
              <a:t>in</a:t>
            </a:r>
            <a:r>
              <a:rPr sz="1800" b="1" i="1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1800" b="1" i="1" spc="-15" dirty="0">
                <a:solidFill>
                  <a:srgbClr val="C00000"/>
                </a:solidFill>
                <a:latin typeface="Constantia"/>
                <a:cs typeface="Constantia"/>
              </a:rPr>
              <a:t>the</a:t>
            </a:r>
            <a:r>
              <a:rPr sz="1800" b="1" i="1" spc="10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1800" b="1" i="1" spc="-5" dirty="0">
                <a:solidFill>
                  <a:srgbClr val="C00000"/>
                </a:solidFill>
                <a:latin typeface="Constantia"/>
                <a:cs typeface="Constantia"/>
              </a:rPr>
              <a:t>classification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100828" y="425195"/>
            <a:ext cx="4361815" cy="399415"/>
          </a:xfrm>
          <a:prstGeom prst="rect">
            <a:avLst/>
          </a:prstGeom>
          <a:solidFill>
            <a:srgbClr val="F5DDD2"/>
          </a:solidFill>
        </p:spPr>
        <p:txBody>
          <a:bodyPr vert="horz" wrap="square" lIns="0" tIns="29209" rIns="0" bIns="0" rtlCol="0">
            <a:spAutoFit/>
          </a:bodyPr>
          <a:lstStyle/>
          <a:p>
            <a:pPr marL="320040" indent="-229235">
              <a:lnSpc>
                <a:spcPct val="100000"/>
              </a:lnSpc>
              <a:spcBef>
                <a:spcPts val="229"/>
              </a:spcBef>
              <a:buClr>
                <a:srgbClr val="63402F"/>
              </a:buClr>
              <a:buSzPct val="75000"/>
              <a:buFont typeface="Wingdings"/>
              <a:buChar char=""/>
              <a:tabLst>
                <a:tab pos="320675" algn="l"/>
              </a:tabLst>
            </a:pPr>
            <a:r>
              <a:rPr sz="2000" spc="-55" dirty="0">
                <a:solidFill>
                  <a:srgbClr val="585858"/>
                </a:solidFill>
                <a:latin typeface="Constantia"/>
                <a:cs typeface="Constantia"/>
              </a:rPr>
              <a:t>H</a:t>
            </a:r>
            <a:r>
              <a:rPr sz="2000" spc="-40" dirty="0">
                <a:solidFill>
                  <a:srgbClr val="585858"/>
                </a:solidFill>
                <a:latin typeface="Constantia"/>
                <a:cs typeface="Constantia"/>
              </a:rPr>
              <a:t>o</a:t>
            </a:r>
            <a:r>
              <a:rPr sz="2000" dirty="0">
                <a:solidFill>
                  <a:srgbClr val="585858"/>
                </a:solidFill>
                <a:latin typeface="Constantia"/>
                <a:cs typeface="Constantia"/>
              </a:rPr>
              <a:t>w</a:t>
            </a:r>
            <a:r>
              <a:rPr sz="2000" spc="-100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2000" spc="-50" dirty="0">
                <a:solidFill>
                  <a:srgbClr val="585858"/>
                </a:solidFill>
                <a:latin typeface="Constantia"/>
                <a:cs typeface="Constantia"/>
              </a:rPr>
              <a:t>w</a:t>
            </a:r>
            <a:r>
              <a:rPr sz="2000" dirty="0">
                <a:solidFill>
                  <a:srgbClr val="585858"/>
                </a:solidFill>
                <a:latin typeface="Constantia"/>
                <a:cs typeface="Constantia"/>
              </a:rPr>
              <a:t>ould</a:t>
            </a:r>
            <a:r>
              <a:rPr sz="2000" spc="-75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2000" spc="-55" dirty="0">
                <a:solidFill>
                  <a:srgbClr val="585858"/>
                </a:solidFill>
                <a:latin typeface="Constantia"/>
                <a:cs typeface="Constantia"/>
              </a:rPr>
              <a:t>y</a:t>
            </a:r>
            <a:r>
              <a:rPr sz="2000" dirty="0">
                <a:solidFill>
                  <a:srgbClr val="585858"/>
                </a:solidFill>
                <a:latin typeface="Constantia"/>
                <a:cs typeface="Constantia"/>
              </a:rPr>
              <a:t>ou</a:t>
            </a:r>
            <a:r>
              <a:rPr sz="2000" spc="-90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onstantia"/>
                <a:cs typeface="Constantia"/>
              </a:rPr>
              <a:t>clas</a:t>
            </a:r>
            <a:r>
              <a:rPr sz="2000" spc="5" dirty="0">
                <a:solidFill>
                  <a:srgbClr val="585858"/>
                </a:solidFill>
                <a:latin typeface="Constantia"/>
                <a:cs typeface="Constantia"/>
              </a:rPr>
              <a:t>s</a:t>
            </a:r>
            <a:r>
              <a:rPr sz="2000" spc="-5" dirty="0">
                <a:solidFill>
                  <a:srgbClr val="585858"/>
                </a:solidFill>
                <a:latin typeface="Constantia"/>
                <a:cs typeface="Constantia"/>
              </a:rPr>
              <a:t>i</a:t>
            </a:r>
            <a:r>
              <a:rPr sz="2000" spc="65" dirty="0">
                <a:solidFill>
                  <a:srgbClr val="585858"/>
                </a:solidFill>
                <a:latin typeface="Constantia"/>
                <a:cs typeface="Constantia"/>
              </a:rPr>
              <a:t>f</a:t>
            </a:r>
            <a:r>
              <a:rPr sz="2000" dirty="0">
                <a:solidFill>
                  <a:srgbClr val="585858"/>
                </a:solidFill>
                <a:latin typeface="Constantia"/>
                <a:cs typeface="Constantia"/>
              </a:rPr>
              <a:t>y</a:t>
            </a:r>
            <a:r>
              <a:rPr sz="2000" spc="-70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onstantia"/>
                <a:cs typeface="Constantia"/>
              </a:rPr>
              <a:t>thi</a:t>
            </a:r>
            <a:r>
              <a:rPr sz="2000" dirty="0">
                <a:solidFill>
                  <a:srgbClr val="585858"/>
                </a:solidFill>
                <a:latin typeface="Constantia"/>
                <a:cs typeface="Constantia"/>
              </a:rPr>
              <a:t>s</a:t>
            </a:r>
            <a:r>
              <a:rPr sz="2000" spc="-105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585858"/>
                </a:solidFill>
                <a:latin typeface="Constantia"/>
                <a:cs typeface="Constantia"/>
              </a:rPr>
              <a:t>data?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34" name="Date Placeholder 33">
            <a:extLst>
              <a:ext uri="{FF2B5EF4-FFF2-40B4-BE49-F238E27FC236}">
                <a16:creationId xmlns:a16="http://schemas.microsoft.com/office/drawing/2014/main" id="{57657A50-72EE-9AC7-AC5F-26CC7E580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3/24/2024</a:t>
            </a:r>
          </a:p>
        </p:txBody>
      </p: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8643D744-4803-C377-353C-1454ABA24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6529" y="1246378"/>
            <a:ext cx="27666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E38312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400" spc="150" dirty="0">
                <a:solidFill>
                  <a:srgbClr val="404040"/>
                </a:solidFill>
                <a:latin typeface="Cambria"/>
                <a:cs typeface="Cambria"/>
              </a:rPr>
              <a:t>Datasets</a:t>
            </a:r>
            <a:r>
              <a:rPr sz="2400" spc="15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spc="140" dirty="0">
                <a:solidFill>
                  <a:srgbClr val="404040"/>
                </a:solidFill>
                <a:latin typeface="Cambria"/>
                <a:cs typeface="Cambria"/>
              </a:rPr>
              <a:t>that</a:t>
            </a:r>
            <a:r>
              <a:rPr sz="2400" spc="16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spc="95" dirty="0">
                <a:solidFill>
                  <a:srgbClr val="404040"/>
                </a:solidFill>
                <a:latin typeface="Cambria"/>
                <a:cs typeface="Cambria"/>
              </a:rPr>
              <a:t>are</a:t>
            </a:r>
            <a:endParaRPr sz="24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1101" y="1274317"/>
            <a:ext cx="3025902" cy="35509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083046" y="1246378"/>
            <a:ext cx="22802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05" dirty="0">
                <a:solidFill>
                  <a:srgbClr val="404040"/>
                </a:solidFill>
                <a:latin typeface="Cambria"/>
                <a:cs typeface="Cambria"/>
              </a:rPr>
              <a:t>work</a:t>
            </a:r>
            <a:r>
              <a:rPr sz="2400" spc="19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spc="155" dirty="0">
                <a:solidFill>
                  <a:srgbClr val="404040"/>
                </a:solidFill>
                <a:latin typeface="Cambria"/>
                <a:cs typeface="Cambria"/>
              </a:rPr>
              <a:t>out</a:t>
            </a:r>
            <a:r>
              <a:rPr sz="2400" spc="16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spc="95" dirty="0">
                <a:solidFill>
                  <a:srgbClr val="404040"/>
                </a:solidFill>
                <a:latin typeface="Cambria"/>
                <a:cs typeface="Cambria"/>
              </a:rPr>
              <a:t>great: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6529" y="2790571"/>
            <a:ext cx="24358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E38312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400" spc="95" dirty="0">
                <a:solidFill>
                  <a:srgbClr val="404040"/>
                </a:solidFill>
                <a:latin typeface="Cambria"/>
                <a:cs typeface="Cambria"/>
              </a:rPr>
              <a:t>But</a:t>
            </a:r>
            <a:r>
              <a:rPr sz="2400" spc="16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spc="120" dirty="0">
                <a:solidFill>
                  <a:srgbClr val="404040"/>
                </a:solidFill>
                <a:latin typeface="Cambria"/>
                <a:cs typeface="Cambria"/>
              </a:rPr>
              <a:t>what</a:t>
            </a:r>
            <a:r>
              <a:rPr sz="2400" spc="17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spc="155" dirty="0">
                <a:solidFill>
                  <a:srgbClr val="404040"/>
                </a:solidFill>
                <a:latin typeface="Cambria"/>
                <a:cs typeface="Cambria"/>
              </a:rPr>
              <a:t>if</a:t>
            </a:r>
            <a:r>
              <a:rPr sz="2400" spc="17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spc="130" dirty="0">
                <a:solidFill>
                  <a:srgbClr val="404040"/>
                </a:solidFill>
                <a:latin typeface="Cambria"/>
                <a:cs typeface="Cambria"/>
              </a:rPr>
              <a:t>the</a:t>
            </a:r>
            <a:endParaRPr sz="2400">
              <a:latin typeface="Cambria"/>
              <a:cs typeface="Cambri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93441" y="2818510"/>
            <a:ext cx="3686555" cy="35509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419850" y="2790571"/>
            <a:ext cx="1720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35" dirty="0">
                <a:solidFill>
                  <a:srgbClr val="404040"/>
                </a:solidFill>
                <a:latin typeface="Cambria"/>
                <a:cs typeface="Cambria"/>
              </a:rPr>
              <a:t>?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6529" y="4334636"/>
            <a:ext cx="30022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E38312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400" spc="50" dirty="0">
                <a:solidFill>
                  <a:srgbClr val="404040"/>
                </a:solidFill>
                <a:latin typeface="Cambria"/>
                <a:cs typeface="Cambria"/>
              </a:rPr>
              <a:t>We</a:t>
            </a:r>
            <a:r>
              <a:rPr sz="2400" spc="18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spc="150" dirty="0">
                <a:solidFill>
                  <a:srgbClr val="404040"/>
                </a:solidFill>
                <a:latin typeface="Cambria"/>
                <a:cs typeface="Cambria"/>
              </a:rPr>
              <a:t>can</a:t>
            </a:r>
            <a:r>
              <a:rPr sz="2400" spc="18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spc="195" dirty="0">
                <a:solidFill>
                  <a:srgbClr val="404040"/>
                </a:solidFill>
                <a:latin typeface="Cambria"/>
                <a:cs typeface="Cambria"/>
              </a:rPr>
              <a:t>map</a:t>
            </a:r>
            <a:r>
              <a:rPr sz="2400" spc="19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spc="95" dirty="0">
                <a:solidFill>
                  <a:srgbClr val="404040"/>
                </a:solidFill>
                <a:latin typeface="Cambria"/>
                <a:cs typeface="Cambria"/>
              </a:rPr>
              <a:t>it</a:t>
            </a:r>
            <a:r>
              <a:rPr sz="2400" spc="17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spc="150" dirty="0">
                <a:solidFill>
                  <a:srgbClr val="404040"/>
                </a:solidFill>
                <a:latin typeface="Cambria"/>
                <a:cs typeface="Cambria"/>
              </a:rPr>
              <a:t>to</a:t>
            </a:r>
            <a:r>
              <a:rPr sz="2400" spc="19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spc="130" dirty="0">
                <a:solidFill>
                  <a:srgbClr val="404040"/>
                </a:solidFill>
                <a:latin typeface="Cambria"/>
                <a:cs typeface="Cambria"/>
              </a:rPr>
              <a:t>a</a:t>
            </a:r>
            <a:endParaRPr sz="2400">
              <a:latin typeface="Cambria"/>
              <a:cs typeface="Cambri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458845" y="4362577"/>
            <a:ext cx="4175125" cy="355600"/>
            <a:chOff x="3458845" y="4362577"/>
            <a:chExt cx="4175125" cy="35560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58845" y="4362577"/>
              <a:ext cx="1175258" cy="35509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66209" y="4362577"/>
              <a:ext cx="353567" cy="35509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42993" y="4362577"/>
              <a:ext cx="2990722" cy="355092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7454900" y="4334636"/>
            <a:ext cx="1066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04040"/>
                </a:solidFill>
                <a:latin typeface="Cambria"/>
                <a:cs typeface="Cambria"/>
              </a:rPr>
              <a:t>: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701751" y="193259"/>
            <a:ext cx="596447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90" dirty="0"/>
              <a:t>Nonlinear</a:t>
            </a:r>
            <a:r>
              <a:rPr spc="235" dirty="0"/>
              <a:t> </a:t>
            </a:r>
            <a:r>
              <a:rPr spc="229" dirty="0"/>
              <a:t>SVMs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1763502" y="158623"/>
            <a:ext cx="2419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70" dirty="0">
                <a:solidFill>
                  <a:srgbClr val="FFFFFF"/>
                </a:solidFill>
                <a:latin typeface="Cambria"/>
                <a:cs typeface="Cambria"/>
              </a:rPr>
              <a:t>36</a:t>
            </a:r>
            <a:endParaRPr sz="1400">
              <a:latin typeface="Cambria"/>
              <a:cs typeface="Cambri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458973" y="1967293"/>
            <a:ext cx="3962400" cy="123825"/>
            <a:chOff x="2458973" y="1967293"/>
            <a:chExt cx="3962400" cy="123825"/>
          </a:xfrm>
        </p:grpSpPr>
        <p:sp>
          <p:nvSpPr>
            <p:cNvPr id="17" name="object 17"/>
            <p:cNvSpPr/>
            <p:nvPr/>
          </p:nvSpPr>
          <p:spPr>
            <a:xfrm>
              <a:off x="2458973" y="1991105"/>
              <a:ext cx="3962400" cy="76200"/>
            </a:xfrm>
            <a:custGeom>
              <a:avLst/>
              <a:gdLst/>
              <a:ahLst/>
              <a:cxnLst/>
              <a:rect l="l" t="t" r="r" b="b"/>
              <a:pathLst>
                <a:path w="3962400" h="76200">
                  <a:moveTo>
                    <a:pt x="3886200" y="0"/>
                  </a:moveTo>
                  <a:lnTo>
                    <a:pt x="3886200" y="76200"/>
                  </a:lnTo>
                  <a:lnTo>
                    <a:pt x="3937000" y="50800"/>
                  </a:lnTo>
                  <a:lnTo>
                    <a:pt x="3898900" y="50800"/>
                  </a:lnTo>
                  <a:lnTo>
                    <a:pt x="3898900" y="25400"/>
                  </a:lnTo>
                  <a:lnTo>
                    <a:pt x="3937000" y="25400"/>
                  </a:lnTo>
                  <a:lnTo>
                    <a:pt x="3886200" y="0"/>
                  </a:lnTo>
                  <a:close/>
                </a:path>
                <a:path w="3962400" h="76200">
                  <a:moveTo>
                    <a:pt x="3886200" y="25400"/>
                  </a:moveTo>
                  <a:lnTo>
                    <a:pt x="0" y="25400"/>
                  </a:lnTo>
                  <a:lnTo>
                    <a:pt x="0" y="50800"/>
                  </a:lnTo>
                  <a:lnTo>
                    <a:pt x="3886200" y="50800"/>
                  </a:lnTo>
                  <a:lnTo>
                    <a:pt x="3886200" y="25400"/>
                  </a:lnTo>
                  <a:close/>
                </a:path>
                <a:path w="3962400" h="76200">
                  <a:moveTo>
                    <a:pt x="3937000" y="25400"/>
                  </a:moveTo>
                  <a:lnTo>
                    <a:pt x="3898900" y="25400"/>
                  </a:lnTo>
                  <a:lnTo>
                    <a:pt x="3898900" y="50800"/>
                  </a:lnTo>
                  <a:lnTo>
                    <a:pt x="3937000" y="50800"/>
                  </a:lnTo>
                  <a:lnTo>
                    <a:pt x="3962400" y="38100"/>
                  </a:lnTo>
                  <a:lnTo>
                    <a:pt x="3937000" y="25400"/>
                  </a:lnTo>
                  <a:close/>
                </a:path>
              </a:pathLst>
            </a:custGeom>
            <a:solidFill>
              <a:srgbClr val="626F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95409" y="1984057"/>
              <a:ext cx="97916" cy="9944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267200" y="1972055"/>
              <a:ext cx="0" cy="114300"/>
            </a:xfrm>
            <a:custGeom>
              <a:avLst/>
              <a:gdLst/>
              <a:ahLst/>
              <a:cxnLst/>
              <a:rect l="l" t="t" r="r" b="b"/>
              <a:pathLst>
                <a:path h="114300">
                  <a:moveTo>
                    <a:pt x="0" y="0"/>
                  </a:moveTo>
                  <a:lnTo>
                    <a:pt x="0" y="114300"/>
                  </a:lnTo>
                </a:path>
              </a:pathLst>
            </a:custGeom>
            <a:ln w="9525">
              <a:solidFill>
                <a:srgbClr val="626F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203572" y="2054733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0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258121" y="1747837"/>
            <a:ext cx="1868805" cy="608965"/>
            <a:chOff x="3258121" y="1747837"/>
            <a:chExt cx="1868805" cy="608965"/>
          </a:xfrm>
        </p:grpSpPr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58121" y="1974913"/>
              <a:ext cx="97916" cy="9791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33609" y="1984057"/>
              <a:ext cx="97916" cy="9944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43921" y="1984057"/>
              <a:ext cx="97916" cy="9944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00409" y="1984057"/>
              <a:ext cx="97916" cy="9944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29009" y="1984057"/>
              <a:ext cx="97916" cy="9944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67821" y="1984057"/>
              <a:ext cx="97916" cy="9944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382262" y="1782317"/>
              <a:ext cx="0" cy="551815"/>
            </a:xfrm>
            <a:custGeom>
              <a:avLst/>
              <a:gdLst/>
              <a:ahLst/>
              <a:cxnLst/>
              <a:rect l="l" t="t" r="r" b="b"/>
              <a:pathLst>
                <a:path h="551814">
                  <a:moveTo>
                    <a:pt x="0" y="0"/>
                  </a:moveTo>
                  <a:lnTo>
                    <a:pt x="0" y="551688"/>
                  </a:lnTo>
                </a:path>
              </a:pathLst>
            </a:custGeom>
            <a:ln w="19050">
              <a:solidFill>
                <a:srgbClr val="626F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90669" y="1917572"/>
              <a:ext cx="247650" cy="23698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875913" y="1906904"/>
              <a:ext cx="247650" cy="238506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3995928" y="1752600"/>
              <a:ext cx="723900" cy="599440"/>
            </a:xfrm>
            <a:custGeom>
              <a:avLst/>
              <a:gdLst/>
              <a:ahLst/>
              <a:cxnLst/>
              <a:rect l="l" t="t" r="r" b="b"/>
              <a:pathLst>
                <a:path w="723900" h="599439">
                  <a:moveTo>
                    <a:pt x="723900" y="598932"/>
                  </a:moveTo>
                  <a:lnTo>
                    <a:pt x="714756" y="0"/>
                  </a:lnTo>
                </a:path>
                <a:path w="723900" h="599439">
                  <a:moveTo>
                    <a:pt x="9144" y="598932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626F52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6404228" y="1966169"/>
            <a:ext cx="13970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0" dirty="0">
                <a:latin typeface="Times New Roman"/>
                <a:cs typeface="Times New Roman"/>
              </a:rPr>
              <a:t>x</a:t>
            </a:r>
            <a:endParaRPr sz="1900">
              <a:latin typeface="Times New Roman"/>
              <a:cs typeface="Times New Roman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2618994" y="3500437"/>
            <a:ext cx="3962400" cy="123825"/>
            <a:chOff x="2618994" y="3500437"/>
            <a:chExt cx="3962400" cy="123825"/>
          </a:xfrm>
        </p:grpSpPr>
        <p:sp>
          <p:nvSpPr>
            <p:cNvPr id="34" name="object 34"/>
            <p:cNvSpPr/>
            <p:nvPr/>
          </p:nvSpPr>
          <p:spPr>
            <a:xfrm>
              <a:off x="2618994" y="3525774"/>
              <a:ext cx="3962400" cy="76200"/>
            </a:xfrm>
            <a:custGeom>
              <a:avLst/>
              <a:gdLst/>
              <a:ahLst/>
              <a:cxnLst/>
              <a:rect l="l" t="t" r="r" b="b"/>
              <a:pathLst>
                <a:path w="3962400" h="76200">
                  <a:moveTo>
                    <a:pt x="3886200" y="0"/>
                  </a:moveTo>
                  <a:lnTo>
                    <a:pt x="3886200" y="76200"/>
                  </a:lnTo>
                  <a:lnTo>
                    <a:pt x="3937000" y="50800"/>
                  </a:lnTo>
                  <a:lnTo>
                    <a:pt x="3898900" y="50800"/>
                  </a:lnTo>
                  <a:lnTo>
                    <a:pt x="3898900" y="25400"/>
                  </a:lnTo>
                  <a:lnTo>
                    <a:pt x="3937000" y="25400"/>
                  </a:lnTo>
                  <a:lnTo>
                    <a:pt x="3886200" y="0"/>
                  </a:lnTo>
                  <a:close/>
                </a:path>
                <a:path w="3962400" h="76200">
                  <a:moveTo>
                    <a:pt x="3886200" y="25400"/>
                  </a:moveTo>
                  <a:lnTo>
                    <a:pt x="0" y="25400"/>
                  </a:lnTo>
                  <a:lnTo>
                    <a:pt x="0" y="50800"/>
                  </a:lnTo>
                  <a:lnTo>
                    <a:pt x="3886200" y="50800"/>
                  </a:lnTo>
                  <a:lnTo>
                    <a:pt x="3886200" y="25400"/>
                  </a:lnTo>
                  <a:close/>
                </a:path>
                <a:path w="3962400" h="76200">
                  <a:moveTo>
                    <a:pt x="3937000" y="25400"/>
                  </a:moveTo>
                  <a:lnTo>
                    <a:pt x="3898900" y="25400"/>
                  </a:lnTo>
                  <a:lnTo>
                    <a:pt x="3898900" y="50800"/>
                  </a:lnTo>
                  <a:lnTo>
                    <a:pt x="3937000" y="50800"/>
                  </a:lnTo>
                  <a:lnTo>
                    <a:pt x="3962400" y="38100"/>
                  </a:lnTo>
                  <a:lnTo>
                    <a:pt x="3937000" y="25400"/>
                  </a:lnTo>
                  <a:close/>
                </a:path>
              </a:pathLst>
            </a:custGeom>
            <a:solidFill>
              <a:srgbClr val="626F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055429" y="3518725"/>
              <a:ext cx="99440" cy="97917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4427220" y="3505200"/>
              <a:ext cx="0" cy="114300"/>
            </a:xfrm>
            <a:custGeom>
              <a:avLst/>
              <a:gdLst/>
              <a:ahLst/>
              <a:cxnLst/>
              <a:rect l="l" t="t" r="r" b="b"/>
              <a:pathLst>
                <a:path h="114300">
                  <a:moveTo>
                    <a:pt x="0" y="0"/>
                  </a:moveTo>
                  <a:lnTo>
                    <a:pt x="0" y="114300"/>
                  </a:lnTo>
                </a:path>
              </a:pathLst>
            </a:custGeom>
            <a:ln w="9525">
              <a:solidFill>
                <a:srgbClr val="626F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4363973" y="3588766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0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3418141" y="3508057"/>
            <a:ext cx="2975610" cy="108585"/>
            <a:chOff x="3418141" y="3508057"/>
            <a:chExt cx="2975610" cy="108585"/>
          </a:xfrm>
        </p:grpSpPr>
        <p:pic>
          <p:nvPicPr>
            <p:cNvPr id="39" name="object 3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418141" y="3508057"/>
              <a:ext cx="97917" cy="9944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93629" y="3518725"/>
              <a:ext cx="99441" cy="97917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103941" y="3518725"/>
              <a:ext cx="97917" cy="97917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960429" y="3518725"/>
              <a:ext cx="99441" cy="97917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189029" y="3518725"/>
              <a:ext cx="99441" cy="97917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827841" y="3518725"/>
              <a:ext cx="97917" cy="97917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570029" y="3518725"/>
              <a:ext cx="99441" cy="97917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798629" y="3518725"/>
              <a:ext cx="99441" cy="97917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293929" y="3508057"/>
              <a:ext cx="99441" cy="99440"/>
            </a:xfrm>
            <a:prstGeom prst="rect">
              <a:avLst/>
            </a:prstGeom>
          </p:spPr>
        </p:pic>
      </p:grpSp>
      <p:sp>
        <p:nvSpPr>
          <p:cNvPr id="48" name="object 48"/>
          <p:cNvSpPr txBox="1"/>
          <p:nvPr/>
        </p:nvSpPr>
        <p:spPr>
          <a:xfrm>
            <a:off x="6526530" y="3519506"/>
            <a:ext cx="13970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0" dirty="0">
                <a:latin typeface="Times New Roman"/>
                <a:cs typeface="Times New Roman"/>
              </a:rPr>
              <a:t>x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237482" y="6225032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0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295135" y="6212668"/>
            <a:ext cx="13970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0" dirty="0">
                <a:latin typeface="Times New Roman"/>
                <a:cs typeface="Times New Roman"/>
              </a:rPr>
              <a:t>x</a:t>
            </a:r>
            <a:endParaRPr sz="1900">
              <a:latin typeface="Times New Roman"/>
              <a:cs typeface="Times New Roman"/>
            </a:endParaRPr>
          </a:p>
        </p:txBody>
      </p:sp>
      <p:pic>
        <p:nvPicPr>
          <p:cNvPr id="51" name="object 51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029521" y="5426773"/>
            <a:ext cx="97917" cy="97916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352609" y="5903785"/>
            <a:ext cx="97916" cy="97917"/>
          </a:xfrm>
          <a:prstGeom prst="rect">
            <a:avLst/>
          </a:prstGeom>
        </p:spPr>
      </p:pic>
      <p:grpSp>
        <p:nvGrpSpPr>
          <p:cNvPr id="53" name="object 53"/>
          <p:cNvGrpSpPr/>
          <p:nvPr/>
        </p:nvGrpSpPr>
        <p:grpSpPr>
          <a:xfrm>
            <a:off x="2535173" y="5005578"/>
            <a:ext cx="3962400" cy="1508760"/>
            <a:chOff x="2535173" y="5005578"/>
            <a:chExt cx="3962400" cy="1508760"/>
          </a:xfrm>
        </p:grpSpPr>
        <p:sp>
          <p:nvSpPr>
            <p:cNvPr id="54" name="object 54"/>
            <p:cNvSpPr/>
            <p:nvPr/>
          </p:nvSpPr>
          <p:spPr>
            <a:xfrm>
              <a:off x="2535173" y="6415278"/>
              <a:ext cx="3962400" cy="76200"/>
            </a:xfrm>
            <a:custGeom>
              <a:avLst/>
              <a:gdLst/>
              <a:ahLst/>
              <a:cxnLst/>
              <a:rect l="l" t="t" r="r" b="b"/>
              <a:pathLst>
                <a:path w="3962400" h="76200">
                  <a:moveTo>
                    <a:pt x="3886200" y="0"/>
                  </a:moveTo>
                  <a:lnTo>
                    <a:pt x="3886200" y="76200"/>
                  </a:lnTo>
                  <a:lnTo>
                    <a:pt x="3937000" y="50800"/>
                  </a:lnTo>
                  <a:lnTo>
                    <a:pt x="3898900" y="50800"/>
                  </a:lnTo>
                  <a:lnTo>
                    <a:pt x="3898900" y="25400"/>
                  </a:lnTo>
                  <a:lnTo>
                    <a:pt x="3937000" y="25400"/>
                  </a:lnTo>
                  <a:lnTo>
                    <a:pt x="3886200" y="0"/>
                  </a:lnTo>
                  <a:close/>
                </a:path>
                <a:path w="3962400" h="76200">
                  <a:moveTo>
                    <a:pt x="3886200" y="25400"/>
                  </a:moveTo>
                  <a:lnTo>
                    <a:pt x="0" y="25400"/>
                  </a:lnTo>
                  <a:lnTo>
                    <a:pt x="0" y="50800"/>
                  </a:lnTo>
                  <a:lnTo>
                    <a:pt x="3886200" y="50800"/>
                  </a:lnTo>
                  <a:lnTo>
                    <a:pt x="3886200" y="25400"/>
                  </a:lnTo>
                  <a:close/>
                </a:path>
                <a:path w="3962400" h="76200">
                  <a:moveTo>
                    <a:pt x="3937000" y="25400"/>
                  </a:moveTo>
                  <a:lnTo>
                    <a:pt x="3898900" y="25400"/>
                  </a:lnTo>
                  <a:lnTo>
                    <a:pt x="3898900" y="50800"/>
                  </a:lnTo>
                  <a:lnTo>
                    <a:pt x="3937000" y="50800"/>
                  </a:lnTo>
                  <a:lnTo>
                    <a:pt x="3962400" y="38100"/>
                  </a:lnTo>
                  <a:lnTo>
                    <a:pt x="3937000" y="25400"/>
                  </a:lnTo>
                  <a:close/>
                </a:path>
              </a:pathLst>
            </a:custGeom>
            <a:solidFill>
              <a:srgbClr val="626F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343400" y="6394704"/>
              <a:ext cx="0" cy="114300"/>
            </a:xfrm>
            <a:custGeom>
              <a:avLst/>
              <a:gdLst/>
              <a:ahLst/>
              <a:cxnLst/>
              <a:rect l="l" t="t" r="r" b="b"/>
              <a:pathLst>
                <a:path h="114300">
                  <a:moveTo>
                    <a:pt x="0" y="0"/>
                  </a:moveTo>
                  <a:lnTo>
                    <a:pt x="0" y="114300"/>
                  </a:lnTo>
                </a:path>
              </a:pathLst>
            </a:custGeom>
            <a:ln w="9525">
              <a:solidFill>
                <a:srgbClr val="626F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038409" y="6312217"/>
              <a:ext cx="97916" cy="99440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876609" y="6226873"/>
              <a:ext cx="97916" cy="97917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686109" y="6293929"/>
              <a:ext cx="97916" cy="97917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4306061" y="5005578"/>
              <a:ext cx="76200" cy="1485900"/>
            </a:xfrm>
            <a:custGeom>
              <a:avLst/>
              <a:gdLst/>
              <a:ahLst/>
              <a:cxnLst/>
              <a:rect l="l" t="t" r="r" b="b"/>
              <a:pathLst>
                <a:path w="76200" h="1485900">
                  <a:moveTo>
                    <a:pt x="50800" y="63500"/>
                  </a:moveTo>
                  <a:lnTo>
                    <a:pt x="25400" y="63500"/>
                  </a:lnTo>
                  <a:lnTo>
                    <a:pt x="25400" y="1485900"/>
                  </a:lnTo>
                  <a:lnTo>
                    <a:pt x="50800" y="1485900"/>
                  </a:lnTo>
                  <a:lnTo>
                    <a:pt x="50800" y="63500"/>
                  </a:lnTo>
                  <a:close/>
                </a:path>
                <a:path w="76200" h="1485900">
                  <a:moveTo>
                    <a:pt x="38100" y="0"/>
                  </a:moveTo>
                  <a:lnTo>
                    <a:pt x="0" y="76200"/>
                  </a:lnTo>
                  <a:lnTo>
                    <a:pt x="25400" y="76200"/>
                  </a:lnTo>
                  <a:lnTo>
                    <a:pt x="2540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1485900">
                  <a:moveTo>
                    <a:pt x="69850" y="63500"/>
                  </a:moveTo>
                  <a:lnTo>
                    <a:pt x="50800" y="63500"/>
                  </a:lnTo>
                  <a:lnTo>
                    <a:pt x="5080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626F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809809" y="6217729"/>
              <a:ext cx="97916" cy="97917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105209" y="6045517"/>
              <a:ext cx="97916" cy="99440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486209" y="5722429"/>
              <a:ext cx="97916" cy="97917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72721" y="5417629"/>
              <a:ext cx="97916" cy="97917"/>
            </a:xfrm>
            <a:prstGeom prst="rect">
              <a:avLst/>
            </a:prstGeom>
          </p:spPr>
        </p:pic>
      </p:grpSp>
      <p:pic>
        <p:nvPicPr>
          <p:cNvPr id="64" name="object 6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191821" y="4893373"/>
            <a:ext cx="97916" cy="97916"/>
          </a:xfrm>
          <a:prstGeom prst="rect">
            <a:avLst/>
          </a:prstGeom>
        </p:spPr>
      </p:pic>
      <p:sp>
        <p:nvSpPr>
          <p:cNvPr id="65" name="object 65"/>
          <p:cNvSpPr txBox="1"/>
          <p:nvPr/>
        </p:nvSpPr>
        <p:spPr>
          <a:xfrm>
            <a:off x="4397375" y="4769186"/>
            <a:ext cx="26670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850" spc="-60" baseline="-16081" dirty="0">
                <a:latin typeface="Times New Roman"/>
                <a:cs typeface="Times New Roman"/>
              </a:rPr>
              <a:t>x</a:t>
            </a:r>
            <a:r>
              <a:rPr sz="1250" spc="-40" dirty="0">
                <a:latin typeface="Times New Roman"/>
                <a:cs typeface="Times New Roman"/>
              </a:rPr>
              <a:t>2</a:t>
            </a:r>
            <a:endParaRPr sz="1250">
              <a:latin typeface="Times New Roman"/>
              <a:cs typeface="Times New Roman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3695509" y="5228653"/>
            <a:ext cx="3202305" cy="1426845"/>
            <a:chOff x="3695509" y="5228653"/>
            <a:chExt cx="3202305" cy="1426845"/>
          </a:xfrm>
        </p:grpSpPr>
        <p:sp>
          <p:nvSpPr>
            <p:cNvPr id="67" name="object 67"/>
            <p:cNvSpPr/>
            <p:nvPr/>
          </p:nvSpPr>
          <p:spPr>
            <a:xfrm>
              <a:off x="3705605" y="5310377"/>
              <a:ext cx="3182620" cy="1295400"/>
            </a:xfrm>
            <a:custGeom>
              <a:avLst/>
              <a:gdLst/>
              <a:ahLst/>
              <a:cxnLst/>
              <a:rect l="l" t="t" r="r" b="b"/>
              <a:pathLst>
                <a:path w="3182620" h="1295400">
                  <a:moveTo>
                    <a:pt x="0" y="1295400"/>
                  </a:moveTo>
                  <a:lnTo>
                    <a:pt x="3182112" y="0"/>
                  </a:lnTo>
                </a:path>
              </a:pathLst>
            </a:custGeom>
            <a:ln w="19050">
              <a:solidFill>
                <a:srgbClr val="626F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700271" y="5233415"/>
              <a:ext cx="3171825" cy="1417320"/>
            </a:xfrm>
            <a:custGeom>
              <a:avLst/>
              <a:gdLst/>
              <a:ahLst/>
              <a:cxnLst/>
              <a:rect l="l" t="t" r="r" b="b"/>
              <a:pathLst>
                <a:path w="3171825" h="1417320">
                  <a:moveTo>
                    <a:pt x="0" y="1284732"/>
                  </a:moveTo>
                  <a:lnTo>
                    <a:pt x="3115055" y="0"/>
                  </a:lnTo>
                </a:path>
                <a:path w="3171825" h="1417320">
                  <a:moveTo>
                    <a:pt x="114300" y="1417320"/>
                  </a:moveTo>
                  <a:lnTo>
                    <a:pt x="3171444" y="170688"/>
                  </a:lnTo>
                </a:path>
              </a:pathLst>
            </a:custGeom>
            <a:ln w="9525">
              <a:solidFill>
                <a:srgbClr val="626F52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418200" y="5654420"/>
              <a:ext cx="247650" cy="238506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028056" y="5968364"/>
              <a:ext cx="247650" cy="238505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961256" y="6245732"/>
              <a:ext cx="247650" cy="236982"/>
            </a:xfrm>
            <a:prstGeom prst="rect">
              <a:avLst/>
            </a:prstGeom>
          </p:spPr>
        </p:pic>
      </p:grpSp>
      <p:sp>
        <p:nvSpPr>
          <p:cNvPr id="73" name="Date Placeholder 72">
            <a:extLst>
              <a:ext uri="{FF2B5EF4-FFF2-40B4-BE49-F238E27FC236}">
                <a16:creationId xmlns:a16="http://schemas.microsoft.com/office/drawing/2014/main" id="{E149ADF5-D2A0-8698-E92B-EE9F8F71C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3/24/2024</a:t>
            </a:r>
          </a:p>
        </p:txBody>
      </p:sp>
      <p:sp>
        <p:nvSpPr>
          <p:cNvPr id="75" name="Slide Number Placeholder 74">
            <a:extLst>
              <a:ext uri="{FF2B5EF4-FFF2-40B4-BE49-F238E27FC236}">
                <a16:creationId xmlns:a16="http://schemas.microsoft.com/office/drawing/2014/main" id="{F0C19F23-4478-3686-AA2D-00B19221F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82701" y="4692591"/>
          <a:ext cx="10920726" cy="14689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5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6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3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600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455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04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81790">
                <a:tc>
                  <a:txBody>
                    <a:bodyPr/>
                    <a:lstStyle/>
                    <a:p>
                      <a:pPr marL="1219200" indent="-1188085">
                        <a:lnSpc>
                          <a:spcPts val="2335"/>
                        </a:lnSpc>
                        <a:buClr>
                          <a:srgbClr val="E38312"/>
                        </a:buClr>
                        <a:buSzPct val="75000"/>
                        <a:buFont typeface="Wingdings"/>
                        <a:buChar char=""/>
                        <a:tabLst>
                          <a:tab pos="1218565" algn="l"/>
                          <a:tab pos="1219835" algn="l"/>
                        </a:tabLst>
                      </a:pPr>
                      <a:r>
                        <a:rPr sz="2000" spc="10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is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335"/>
                        </a:lnSpc>
                      </a:pPr>
                      <a:r>
                        <a:rPr sz="200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a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8465">
                        <a:lnSpc>
                          <a:spcPts val="2335"/>
                        </a:lnSpc>
                      </a:pPr>
                      <a:r>
                        <a:rPr sz="2000" spc="114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that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6440">
                        <a:lnSpc>
                          <a:spcPts val="2335"/>
                        </a:lnSpc>
                        <a:tabLst>
                          <a:tab pos="1930400" algn="l"/>
                        </a:tabLst>
                      </a:pPr>
                      <a:r>
                        <a:rPr sz="2000" spc="114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the	</a:t>
                      </a:r>
                      <a:r>
                        <a:rPr sz="2000" spc="12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to</a:t>
                      </a:r>
                      <a:r>
                        <a:rPr sz="2000" spc="42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000" spc="11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a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80895">
                        <a:lnSpc>
                          <a:spcPts val="2335"/>
                        </a:lnSpc>
                      </a:pPr>
                      <a:r>
                        <a:rPr sz="2000" spc="8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where</a:t>
                      </a:r>
                      <a:r>
                        <a:rPr sz="2000" spc="43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000" spc="11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the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ts val="2335"/>
                        </a:lnSpc>
                      </a:pPr>
                      <a:r>
                        <a:rPr sz="2000" spc="10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is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71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260350" indent="-229235">
                        <a:lnSpc>
                          <a:spcPct val="100000"/>
                        </a:lnSpc>
                        <a:buClr>
                          <a:srgbClr val="E38312"/>
                        </a:buClr>
                        <a:buSzPct val="75000"/>
                        <a:buFont typeface="Wingdings"/>
                        <a:buChar char=""/>
                        <a:tabLst>
                          <a:tab pos="260985" algn="l"/>
                        </a:tabLst>
                      </a:pPr>
                      <a:r>
                        <a:rPr sz="2000" spc="105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Kernels</a:t>
                      </a:r>
                      <a:endParaRPr sz="2000">
                        <a:latin typeface="Cambria"/>
                        <a:cs typeface="Cambria"/>
                      </a:endParaRPr>
                    </a:p>
                    <a:p>
                      <a:pPr marL="260350">
                        <a:lnSpc>
                          <a:spcPts val="2325"/>
                        </a:lnSpc>
                        <a:spcBef>
                          <a:spcPts val="5"/>
                        </a:spcBef>
                      </a:pPr>
                      <a:r>
                        <a:rPr sz="2000" spc="9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be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R="28575" algn="ctr">
                        <a:lnSpc>
                          <a:spcPct val="100000"/>
                        </a:lnSpc>
                      </a:pPr>
                      <a:r>
                        <a:rPr sz="2000" spc="10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in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401955">
                        <a:lnSpc>
                          <a:spcPts val="2325"/>
                        </a:lnSpc>
                        <a:spcBef>
                          <a:spcPts val="1914"/>
                        </a:spcBef>
                      </a:pPr>
                      <a:r>
                        <a:rPr sz="200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.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642620">
                        <a:lnSpc>
                          <a:spcPct val="100000"/>
                        </a:lnSpc>
                      </a:pPr>
                      <a:r>
                        <a:rPr sz="2000" spc="12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to</a:t>
                      </a:r>
                      <a:r>
                        <a:rPr sz="2000" spc="204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000" spc="11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a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1736725">
                        <a:lnSpc>
                          <a:spcPct val="100000"/>
                        </a:lnSpc>
                      </a:pPr>
                      <a:r>
                        <a:rPr sz="2000" spc="8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where</a:t>
                      </a:r>
                      <a:r>
                        <a:rPr sz="2000" spc="215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000" spc="114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the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R="24130" algn="r">
                        <a:lnSpc>
                          <a:spcPct val="100000"/>
                        </a:lnSpc>
                      </a:pPr>
                      <a:r>
                        <a:rPr sz="2000" spc="125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can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381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3355" y="4696333"/>
            <a:ext cx="983233" cy="29565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78023" y="4696333"/>
            <a:ext cx="1202207" cy="29565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75073" y="4696333"/>
            <a:ext cx="864870" cy="29565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93715" y="4696333"/>
            <a:ext cx="721995" cy="29565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910451" y="4696333"/>
            <a:ext cx="2418842" cy="29565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667745" y="4696333"/>
            <a:ext cx="723900" cy="29565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43355" y="5001133"/>
            <a:ext cx="1395349" cy="29565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569330" y="5560161"/>
            <a:ext cx="979677" cy="295960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6497446" y="5560161"/>
            <a:ext cx="2509520" cy="296545"/>
            <a:chOff x="6497446" y="5560161"/>
            <a:chExt cx="2509520" cy="296545"/>
          </a:xfrm>
        </p:grpSpPr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97446" y="5560161"/>
              <a:ext cx="1699514" cy="29596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145144" y="5560161"/>
              <a:ext cx="861364" cy="295960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269981" y="5560161"/>
            <a:ext cx="912114" cy="295960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1312163" y="5560161"/>
            <a:ext cx="3741420" cy="601345"/>
            <a:chOff x="1312163" y="5560161"/>
            <a:chExt cx="3741420" cy="601345"/>
          </a:xfrm>
        </p:grpSpPr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959863" y="5560161"/>
              <a:ext cx="691514" cy="29596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12163" y="5865571"/>
              <a:ext cx="1110996" cy="29565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930652" y="5560161"/>
              <a:ext cx="1443736" cy="29596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331462" y="5560161"/>
              <a:ext cx="721995" cy="29596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375916" y="5865571"/>
              <a:ext cx="1410843" cy="295656"/>
            </a:xfrm>
            <a:prstGeom prst="rect">
              <a:avLst/>
            </a:prstGeom>
          </p:spPr>
        </p:pic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701751" y="193259"/>
            <a:ext cx="455604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80" dirty="0"/>
              <a:t>Kernel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1763502" y="158623"/>
            <a:ext cx="2419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70" dirty="0">
                <a:solidFill>
                  <a:srgbClr val="FFFFFF"/>
                </a:solidFill>
                <a:latin typeface="Cambria"/>
                <a:cs typeface="Cambria"/>
              </a:rPr>
              <a:t>37</a:t>
            </a:r>
            <a:endParaRPr sz="1400">
              <a:latin typeface="Cambria"/>
              <a:cs typeface="Cambria"/>
            </a:endParaRPr>
          </a:p>
        </p:txBody>
      </p:sp>
      <p:pic>
        <p:nvPicPr>
          <p:cNvPr id="23" name="object 23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895600" y="576072"/>
            <a:ext cx="6583758" cy="3720083"/>
          </a:xfrm>
          <a:prstGeom prst="rect">
            <a:avLst/>
          </a:prstGeom>
        </p:spPr>
      </p:pic>
      <p:sp>
        <p:nvSpPr>
          <p:cNvPr id="25" name="Date Placeholder 24">
            <a:extLst>
              <a:ext uri="{FF2B5EF4-FFF2-40B4-BE49-F238E27FC236}">
                <a16:creationId xmlns:a16="http://schemas.microsoft.com/office/drawing/2014/main" id="{5BA50837-3AD7-0034-EB4B-0B3301A06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3/24/2024</a:t>
            </a: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382AC772-9609-BAC4-DBC9-48B8D9B3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1750" y="193259"/>
            <a:ext cx="966144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60190" algn="l"/>
              </a:tabLst>
            </a:pPr>
            <a:r>
              <a:rPr spc="165" dirty="0"/>
              <a:t>Non-linear</a:t>
            </a:r>
            <a:r>
              <a:rPr spc="315" dirty="0"/>
              <a:t> </a:t>
            </a:r>
            <a:r>
              <a:rPr spc="185" dirty="0"/>
              <a:t>SVMs:	</a:t>
            </a:r>
            <a:r>
              <a:rPr spc="155" dirty="0"/>
              <a:t>Feature</a:t>
            </a:r>
            <a:r>
              <a:rPr spc="240" dirty="0"/>
              <a:t> </a:t>
            </a:r>
            <a:r>
              <a:rPr spc="235" dirty="0"/>
              <a:t>spaces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63502" y="158623"/>
            <a:ext cx="2419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70" dirty="0">
                <a:solidFill>
                  <a:srgbClr val="FFFFFF"/>
                </a:solidFill>
                <a:latin typeface="Cambria"/>
                <a:cs typeface="Cambria"/>
              </a:rPr>
              <a:t>38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540" y="1161034"/>
            <a:ext cx="108165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  <a:buClr>
                <a:srgbClr val="63402F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400" spc="-5" dirty="0">
                <a:solidFill>
                  <a:srgbClr val="585858"/>
                </a:solidFill>
                <a:latin typeface="Constantia"/>
                <a:cs typeface="Constantia"/>
              </a:rPr>
              <a:t>General</a:t>
            </a:r>
            <a:r>
              <a:rPr sz="2400" spc="5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585858"/>
                </a:solidFill>
                <a:latin typeface="Constantia"/>
                <a:cs typeface="Constantia"/>
              </a:rPr>
              <a:t>idea:</a:t>
            </a:r>
            <a:r>
              <a:rPr sz="2400" spc="5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585858"/>
                </a:solidFill>
                <a:latin typeface="Constantia"/>
                <a:cs typeface="Constantia"/>
              </a:rPr>
              <a:t>The</a:t>
            </a:r>
            <a:r>
              <a:rPr sz="2400" spc="-45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2400" b="1" i="1" spc="-5" dirty="0">
                <a:solidFill>
                  <a:srgbClr val="C00000"/>
                </a:solidFill>
                <a:latin typeface="Constantia"/>
                <a:cs typeface="Constantia"/>
              </a:rPr>
              <a:t>original</a:t>
            </a:r>
            <a:r>
              <a:rPr sz="2400" b="1" i="1" spc="75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400" b="1" i="1" spc="-5" dirty="0">
                <a:solidFill>
                  <a:srgbClr val="C00000"/>
                </a:solidFill>
                <a:latin typeface="Constantia"/>
                <a:cs typeface="Constantia"/>
              </a:rPr>
              <a:t>input</a:t>
            </a:r>
            <a:r>
              <a:rPr sz="2400" b="1" i="1" spc="65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400" b="1" i="1" spc="-5" dirty="0">
                <a:solidFill>
                  <a:srgbClr val="C00000"/>
                </a:solidFill>
                <a:latin typeface="Constantia"/>
                <a:cs typeface="Constantia"/>
              </a:rPr>
              <a:t>space</a:t>
            </a:r>
            <a:r>
              <a:rPr sz="2400" b="1" i="1" spc="65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585858"/>
                </a:solidFill>
                <a:latin typeface="Constantia"/>
                <a:cs typeface="Constantia"/>
              </a:rPr>
              <a:t>can</a:t>
            </a:r>
            <a:r>
              <a:rPr sz="2400" spc="-20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2400" spc="-25" dirty="0">
                <a:solidFill>
                  <a:srgbClr val="585858"/>
                </a:solidFill>
                <a:latin typeface="Constantia"/>
                <a:cs typeface="Constantia"/>
              </a:rPr>
              <a:t>always</a:t>
            </a:r>
            <a:r>
              <a:rPr sz="2400" spc="-30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585858"/>
                </a:solidFill>
                <a:latin typeface="Constantia"/>
                <a:cs typeface="Constantia"/>
              </a:rPr>
              <a:t>be</a:t>
            </a:r>
            <a:r>
              <a:rPr sz="2400" spc="-25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585858"/>
                </a:solidFill>
                <a:latin typeface="Constantia"/>
                <a:cs typeface="Constantia"/>
              </a:rPr>
              <a:t>mapped</a:t>
            </a:r>
            <a:r>
              <a:rPr sz="2400" spc="10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2400" spc="-20" dirty="0">
                <a:solidFill>
                  <a:srgbClr val="585858"/>
                </a:solidFill>
                <a:latin typeface="Constantia"/>
                <a:cs typeface="Constantia"/>
              </a:rPr>
              <a:t>to</a:t>
            </a:r>
            <a:r>
              <a:rPr sz="2400" spc="-40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2400" b="1" i="1" spc="-5" dirty="0">
                <a:solidFill>
                  <a:srgbClr val="C00000"/>
                </a:solidFill>
                <a:latin typeface="Constantia"/>
                <a:cs typeface="Constantia"/>
              </a:rPr>
              <a:t>some</a:t>
            </a:r>
            <a:r>
              <a:rPr sz="2400" b="1" i="1" spc="75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400" b="1" i="1" spc="-10" dirty="0">
                <a:solidFill>
                  <a:srgbClr val="C00000"/>
                </a:solidFill>
                <a:latin typeface="Constantia"/>
                <a:cs typeface="Constantia"/>
              </a:rPr>
              <a:t>higher- </a:t>
            </a:r>
            <a:r>
              <a:rPr sz="2400" b="1" i="1" spc="-540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400" b="1" i="1" spc="-5" dirty="0">
                <a:solidFill>
                  <a:srgbClr val="C00000"/>
                </a:solidFill>
                <a:latin typeface="Constantia"/>
                <a:cs typeface="Constantia"/>
              </a:rPr>
              <a:t>dimensional</a:t>
            </a:r>
            <a:r>
              <a:rPr sz="2400" b="1" i="1" spc="-10" dirty="0">
                <a:solidFill>
                  <a:srgbClr val="C00000"/>
                </a:solidFill>
                <a:latin typeface="Constantia"/>
                <a:cs typeface="Constantia"/>
              </a:rPr>
              <a:t> feature</a:t>
            </a:r>
            <a:r>
              <a:rPr sz="2400" b="1" i="1" spc="-5" dirty="0">
                <a:solidFill>
                  <a:srgbClr val="C00000"/>
                </a:solidFill>
                <a:latin typeface="Constantia"/>
                <a:cs typeface="Constantia"/>
              </a:rPr>
              <a:t> space</a:t>
            </a:r>
            <a:r>
              <a:rPr sz="2400" b="1" i="1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400" spc="-15" dirty="0">
                <a:solidFill>
                  <a:srgbClr val="585858"/>
                </a:solidFill>
                <a:latin typeface="Constantia"/>
                <a:cs typeface="Constantia"/>
              </a:rPr>
              <a:t>where</a:t>
            </a:r>
            <a:r>
              <a:rPr sz="2400" spc="-75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585858"/>
                </a:solidFill>
                <a:latin typeface="Constantia"/>
                <a:cs typeface="Constantia"/>
              </a:rPr>
              <a:t>the</a:t>
            </a:r>
            <a:r>
              <a:rPr sz="2400" spc="-90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585858"/>
                </a:solidFill>
                <a:latin typeface="Constantia"/>
                <a:cs typeface="Constantia"/>
              </a:rPr>
              <a:t>training</a:t>
            </a:r>
            <a:r>
              <a:rPr sz="2400" spc="-50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585858"/>
                </a:solidFill>
                <a:latin typeface="Constantia"/>
                <a:cs typeface="Constantia"/>
              </a:rPr>
              <a:t>set</a:t>
            </a:r>
            <a:r>
              <a:rPr sz="2400" spc="-60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585858"/>
                </a:solidFill>
                <a:latin typeface="Constantia"/>
                <a:cs typeface="Constantia"/>
              </a:rPr>
              <a:t>is</a:t>
            </a:r>
            <a:r>
              <a:rPr sz="2400" spc="-70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2400" b="1" i="1" spc="-5" dirty="0">
                <a:solidFill>
                  <a:srgbClr val="C00000"/>
                </a:solidFill>
                <a:latin typeface="Constantia"/>
                <a:cs typeface="Constantia"/>
              </a:rPr>
              <a:t>separable</a:t>
            </a:r>
            <a:r>
              <a:rPr sz="2400" spc="-5" dirty="0">
                <a:solidFill>
                  <a:srgbClr val="585858"/>
                </a:solidFill>
                <a:latin typeface="Constantia"/>
                <a:cs typeface="Constantia"/>
              </a:rPr>
              <a:t>:</a:t>
            </a:r>
            <a:endParaRPr sz="2400">
              <a:latin typeface="Constantia"/>
              <a:cs typeface="Constanti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319022" y="2763773"/>
            <a:ext cx="7976870" cy="3335654"/>
            <a:chOff x="1319022" y="2763773"/>
            <a:chExt cx="7976870" cy="3335654"/>
          </a:xfrm>
        </p:grpSpPr>
        <p:sp>
          <p:nvSpPr>
            <p:cNvPr id="6" name="object 6"/>
            <p:cNvSpPr/>
            <p:nvPr/>
          </p:nvSpPr>
          <p:spPr>
            <a:xfrm>
              <a:off x="1319022" y="3012185"/>
              <a:ext cx="3319779" cy="3042285"/>
            </a:xfrm>
            <a:custGeom>
              <a:avLst/>
              <a:gdLst/>
              <a:ahLst/>
              <a:cxnLst/>
              <a:rect l="l" t="t" r="r" b="b"/>
              <a:pathLst>
                <a:path w="3319779" h="3042285">
                  <a:moveTo>
                    <a:pt x="3319272" y="1610868"/>
                  </a:moveTo>
                  <a:lnTo>
                    <a:pt x="3293872" y="1598168"/>
                  </a:lnTo>
                  <a:lnTo>
                    <a:pt x="3243072" y="1572768"/>
                  </a:lnTo>
                  <a:lnTo>
                    <a:pt x="3243072" y="1598168"/>
                  </a:lnTo>
                  <a:lnTo>
                    <a:pt x="1632712" y="1598168"/>
                  </a:lnTo>
                  <a:lnTo>
                    <a:pt x="1632712" y="76200"/>
                  </a:lnTo>
                  <a:lnTo>
                    <a:pt x="1658112" y="76200"/>
                  </a:lnTo>
                  <a:lnTo>
                    <a:pt x="1651762" y="63500"/>
                  </a:lnTo>
                  <a:lnTo>
                    <a:pt x="1620012" y="0"/>
                  </a:lnTo>
                  <a:lnTo>
                    <a:pt x="1581912" y="76200"/>
                  </a:lnTo>
                  <a:lnTo>
                    <a:pt x="1607312" y="76200"/>
                  </a:lnTo>
                  <a:lnTo>
                    <a:pt x="1607312" y="1598168"/>
                  </a:lnTo>
                  <a:lnTo>
                    <a:pt x="0" y="1598168"/>
                  </a:lnTo>
                  <a:lnTo>
                    <a:pt x="0" y="1623568"/>
                  </a:lnTo>
                  <a:lnTo>
                    <a:pt x="1607312" y="1623568"/>
                  </a:lnTo>
                  <a:lnTo>
                    <a:pt x="1607312" y="3041904"/>
                  </a:lnTo>
                  <a:lnTo>
                    <a:pt x="1632712" y="3041904"/>
                  </a:lnTo>
                  <a:lnTo>
                    <a:pt x="1632712" y="1623568"/>
                  </a:lnTo>
                  <a:lnTo>
                    <a:pt x="3243072" y="1623568"/>
                  </a:lnTo>
                  <a:lnTo>
                    <a:pt x="3243072" y="1648968"/>
                  </a:lnTo>
                  <a:lnTo>
                    <a:pt x="3293872" y="1623568"/>
                  </a:lnTo>
                  <a:lnTo>
                    <a:pt x="3319272" y="16108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63989" y="3838765"/>
              <a:ext cx="97917" cy="9791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89441" y="4195381"/>
              <a:ext cx="97916" cy="9791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41841" y="4740973"/>
              <a:ext cx="97916" cy="994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75241" y="5217985"/>
              <a:ext cx="97916" cy="9791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56141" y="3884485"/>
              <a:ext cx="97916" cy="9791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60841" y="4512373"/>
              <a:ext cx="97916" cy="9944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79941" y="5256085"/>
              <a:ext cx="97916" cy="9791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75241" y="4283773"/>
              <a:ext cx="97916" cy="9944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77449" y="4271581"/>
              <a:ext cx="97916" cy="9791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37241" y="5484685"/>
              <a:ext cx="97917" cy="9791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89341" y="4398073"/>
              <a:ext cx="97916" cy="9944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01149" y="5853493"/>
              <a:ext cx="97917" cy="9791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65841" y="5007673"/>
              <a:ext cx="97917" cy="9944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28837" y="5548693"/>
              <a:ext cx="97917" cy="9791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17941" y="5065585"/>
              <a:ext cx="97916" cy="9791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74329" y="3541585"/>
              <a:ext cx="99440" cy="9791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70897" y="4676965"/>
              <a:ext cx="97916" cy="9791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89897" y="4809553"/>
              <a:ext cx="97916" cy="9944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274885" y="3572065"/>
              <a:ext cx="97916" cy="9791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984248" y="3662171"/>
              <a:ext cx="1887220" cy="1905000"/>
            </a:xfrm>
            <a:custGeom>
              <a:avLst/>
              <a:gdLst/>
              <a:ahLst/>
              <a:cxnLst/>
              <a:rect l="l" t="t" r="r" b="b"/>
              <a:pathLst>
                <a:path w="1887220" h="1905000">
                  <a:moveTo>
                    <a:pt x="0" y="952500"/>
                  </a:moveTo>
                  <a:lnTo>
                    <a:pt x="1227" y="903485"/>
                  </a:lnTo>
                  <a:lnTo>
                    <a:pt x="4870" y="855115"/>
                  </a:lnTo>
                  <a:lnTo>
                    <a:pt x="10870" y="807447"/>
                  </a:lnTo>
                  <a:lnTo>
                    <a:pt x="19167" y="760542"/>
                  </a:lnTo>
                  <a:lnTo>
                    <a:pt x="29702" y="714461"/>
                  </a:lnTo>
                  <a:lnTo>
                    <a:pt x="42415" y="669262"/>
                  </a:lnTo>
                  <a:lnTo>
                    <a:pt x="57247" y="625005"/>
                  </a:lnTo>
                  <a:lnTo>
                    <a:pt x="74140" y="581751"/>
                  </a:lnTo>
                  <a:lnTo>
                    <a:pt x="93033" y="539559"/>
                  </a:lnTo>
                  <a:lnTo>
                    <a:pt x="113867" y="498489"/>
                  </a:lnTo>
                  <a:lnTo>
                    <a:pt x="136583" y="458601"/>
                  </a:lnTo>
                  <a:lnTo>
                    <a:pt x="161122" y="419955"/>
                  </a:lnTo>
                  <a:lnTo>
                    <a:pt x="187425" y="382611"/>
                  </a:lnTo>
                  <a:lnTo>
                    <a:pt x="215431" y="346628"/>
                  </a:lnTo>
                  <a:lnTo>
                    <a:pt x="245083" y="312067"/>
                  </a:lnTo>
                  <a:lnTo>
                    <a:pt x="276320" y="278987"/>
                  </a:lnTo>
                  <a:lnTo>
                    <a:pt x="309083" y="247448"/>
                  </a:lnTo>
                  <a:lnTo>
                    <a:pt x="343313" y="217510"/>
                  </a:lnTo>
                  <a:lnTo>
                    <a:pt x="378951" y="189233"/>
                  </a:lnTo>
                  <a:lnTo>
                    <a:pt x="415937" y="162676"/>
                  </a:lnTo>
                  <a:lnTo>
                    <a:pt x="454212" y="137900"/>
                  </a:lnTo>
                  <a:lnTo>
                    <a:pt x="493717" y="114965"/>
                  </a:lnTo>
                  <a:lnTo>
                    <a:pt x="534392" y="93929"/>
                  </a:lnTo>
                  <a:lnTo>
                    <a:pt x="576179" y="74854"/>
                  </a:lnTo>
                  <a:lnTo>
                    <a:pt x="619017" y="57799"/>
                  </a:lnTo>
                  <a:lnTo>
                    <a:pt x="662848" y="42823"/>
                  </a:lnTo>
                  <a:lnTo>
                    <a:pt x="707612" y="29988"/>
                  </a:lnTo>
                  <a:lnTo>
                    <a:pt x="753250" y="19352"/>
                  </a:lnTo>
                  <a:lnTo>
                    <a:pt x="799703" y="10975"/>
                  </a:lnTo>
                  <a:lnTo>
                    <a:pt x="846911" y="4917"/>
                  </a:lnTo>
                  <a:lnTo>
                    <a:pt x="894815" y="1239"/>
                  </a:lnTo>
                  <a:lnTo>
                    <a:pt x="943356" y="0"/>
                  </a:lnTo>
                  <a:lnTo>
                    <a:pt x="991896" y="1239"/>
                  </a:lnTo>
                  <a:lnTo>
                    <a:pt x="1039800" y="4917"/>
                  </a:lnTo>
                  <a:lnTo>
                    <a:pt x="1087008" y="10975"/>
                  </a:lnTo>
                  <a:lnTo>
                    <a:pt x="1133461" y="19352"/>
                  </a:lnTo>
                  <a:lnTo>
                    <a:pt x="1179099" y="29988"/>
                  </a:lnTo>
                  <a:lnTo>
                    <a:pt x="1223863" y="42823"/>
                  </a:lnTo>
                  <a:lnTo>
                    <a:pt x="1267694" y="57799"/>
                  </a:lnTo>
                  <a:lnTo>
                    <a:pt x="1310532" y="74854"/>
                  </a:lnTo>
                  <a:lnTo>
                    <a:pt x="1352319" y="93929"/>
                  </a:lnTo>
                  <a:lnTo>
                    <a:pt x="1392994" y="114965"/>
                  </a:lnTo>
                  <a:lnTo>
                    <a:pt x="1432499" y="137900"/>
                  </a:lnTo>
                  <a:lnTo>
                    <a:pt x="1470774" y="162676"/>
                  </a:lnTo>
                  <a:lnTo>
                    <a:pt x="1507760" y="189233"/>
                  </a:lnTo>
                  <a:lnTo>
                    <a:pt x="1543398" y="217510"/>
                  </a:lnTo>
                  <a:lnTo>
                    <a:pt x="1577628" y="247448"/>
                  </a:lnTo>
                  <a:lnTo>
                    <a:pt x="1610391" y="278987"/>
                  </a:lnTo>
                  <a:lnTo>
                    <a:pt x="1641628" y="312067"/>
                  </a:lnTo>
                  <a:lnTo>
                    <a:pt x="1671280" y="346628"/>
                  </a:lnTo>
                  <a:lnTo>
                    <a:pt x="1699286" y="382611"/>
                  </a:lnTo>
                  <a:lnTo>
                    <a:pt x="1725589" y="419955"/>
                  </a:lnTo>
                  <a:lnTo>
                    <a:pt x="1750128" y="458601"/>
                  </a:lnTo>
                  <a:lnTo>
                    <a:pt x="1772844" y="498489"/>
                  </a:lnTo>
                  <a:lnTo>
                    <a:pt x="1793678" y="539559"/>
                  </a:lnTo>
                  <a:lnTo>
                    <a:pt x="1812571" y="581751"/>
                  </a:lnTo>
                  <a:lnTo>
                    <a:pt x="1829464" y="625005"/>
                  </a:lnTo>
                  <a:lnTo>
                    <a:pt x="1844296" y="669262"/>
                  </a:lnTo>
                  <a:lnTo>
                    <a:pt x="1857009" y="714461"/>
                  </a:lnTo>
                  <a:lnTo>
                    <a:pt x="1867544" y="760542"/>
                  </a:lnTo>
                  <a:lnTo>
                    <a:pt x="1875841" y="807447"/>
                  </a:lnTo>
                  <a:lnTo>
                    <a:pt x="1881841" y="855115"/>
                  </a:lnTo>
                  <a:lnTo>
                    <a:pt x="1885484" y="903485"/>
                  </a:lnTo>
                  <a:lnTo>
                    <a:pt x="1886712" y="952500"/>
                  </a:lnTo>
                  <a:lnTo>
                    <a:pt x="1885484" y="1001514"/>
                  </a:lnTo>
                  <a:lnTo>
                    <a:pt x="1881841" y="1049884"/>
                  </a:lnTo>
                  <a:lnTo>
                    <a:pt x="1875841" y="1097552"/>
                  </a:lnTo>
                  <a:lnTo>
                    <a:pt x="1867544" y="1144457"/>
                  </a:lnTo>
                  <a:lnTo>
                    <a:pt x="1857009" y="1190538"/>
                  </a:lnTo>
                  <a:lnTo>
                    <a:pt x="1844296" y="1235737"/>
                  </a:lnTo>
                  <a:lnTo>
                    <a:pt x="1829464" y="1279994"/>
                  </a:lnTo>
                  <a:lnTo>
                    <a:pt x="1812571" y="1323248"/>
                  </a:lnTo>
                  <a:lnTo>
                    <a:pt x="1793678" y="1365440"/>
                  </a:lnTo>
                  <a:lnTo>
                    <a:pt x="1772844" y="1406510"/>
                  </a:lnTo>
                  <a:lnTo>
                    <a:pt x="1750128" y="1446398"/>
                  </a:lnTo>
                  <a:lnTo>
                    <a:pt x="1725589" y="1485044"/>
                  </a:lnTo>
                  <a:lnTo>
                    <a:pt x="1699286" y="1522388"/>
                  </a:lnTo>
                  <a:lnTo>
                    <a:pt x="1671280" y="1558371"/>
                  </a:lnTo>
                  <a:lnTo>
                    <a:pt x="1641628" y="1592932"/>
                  </a:lnTo>
                  <a:lnTo>
                    <a:pt x="1610391" y="1626012"/>
                  </a:lnTo>
                  <a:lnTo>
                    <a:pt x="1577628" y="1657551"/>
                  </a:lnTo>
                  <a:lnTo>
                    <a:pt x="1543398" y="1687489"/>
                  </a:lnTo>
                  <a:lnTo>
                    <a:pt x="1507760" y="1715766"/>
                  </a:lnTo>
                  <a:lnTo>
                    <a:pt x="1470774" y="1742323"/>
                  </a:lnTo>
                  <a:lnTo>
                    <a:pt x="1432499" y="1767099"/>
                  </a:lnTo>
                  <a:lnTo>
                    <a:pt x="1392994" y="1790034"/>
                  </a:lnTo>
                  <a:lnTo>
                    <a:pt x="1352319" y="1811070"/>
                  </a:lnTo>
                  <a:lnTo>
                    <a:pt x="1310532" y="1830145"/>
                  </a:lnTo>
                  <a:lnTo>
                    <a:pt x="1267694" y="1847200"/>
                  </a:lnTo>
                  <a:lnTo>
                    <a:pt x="1223863" y="1862176"/>
                  </a:lnTo>
                  <a:lnTo>
                    <a:pt x="1179099" y="1875011"/>
                  </a:lnTo>
                  <a:lnTo>
                    <a:pt x="1133461" y="1885647"/>
                  </a:lnTo>
                  <a:lnTo>
                    <a:pt x="1087008" y="1894024"/>
                  </a:lnTo>
                  <a:lnTo>
                    <a:pt x="1039800" y="1900082"/>
                  </a:lnTo>
                  <a:lnTo>
                    <a:pt x="991896" y="1903760"/>
                  </a:lnTo>
                  <a:lnTo>
                    <a:pt x="943356" y="1905000"/>
                  </a:lnTo>
                  <a:lnTo>
                    <a:pt x="894815" y="1903760"/>
                  </a:lnTo>
                  <a:lnTo>
                    <a:pt x="846911" y="1900082"/>
                  </a:lnTo>
                  <a:lnTo>
                    <a:pt x="799703" y="1894024"/>
                  </a:lnTo>
                  <a:lnTo>
                    <a:pt x="753250" y="1885647"/>
                  </a:lnTo>
                  <a:lnTo>
                    <a:pt x="707612" y="1875011"/>
                  </a:lnTo>
                  <a:lnTo>
                    <a:pt x="662848" y="1862176"/>
                  </a:lnTo>
                  <a:lnTo>
                    <a:pt x="619017" y="1847200"/>
                  </a:lnTo>
                  <a:lnTo>
                    <a:pt x="576179" y="1830145"/>
                  </a:lnTo>
                  <a:lnTo>
                    <a:pt x="534392" y="1811070"/>
                  </a:lnTo>
                  <a:lnTo>
                    <a:pt x="493717" y="1790034"/>
                  </a:lnTo>
                  <a:lnTo>
                    <a:pt x="454212" y="1767099"/>
                  </a:lnTo>
                  <a:lnTo>
                    <a:pt x="415937" y="1742323"/>
                  </a:lnTo>
                  <a:lnTo>
                    <a:pt x="378951" y="1715766"/>
                  </a:lnTo>
                  <a:lnTo>
                    <a:pt x="343313" y="1687489"/>
                  </a:lnTo>
                  <a:lnTo>
                    <a:pt x="309083" y="1657551"/>
                  </a:lnTo>
                  <a:lnTo>
                    <a:pt x="276320" y="1626012"/>
                  </a:lnTo>
                  <a:lnTo>
                    <a:pt x="245083" y="1592932"/>
                  </a:lnTo>
                  <a:lnTo>
                    <a:pt x="215431" y="1558371"/>
                  </a:lnTo>
                  <a:lnTo>
                    <a:pt x="187425" y="1522388"/>
                  </a:lnTo>
                  <a:lnTo>
                    <a:pt x="161122" y="1485044"/>
                  </a:lnTo>
                  <a:lnTo>
                    <a:pt x="136583" y="1446398"/>
                  </a:lnTo>
                  <a:lnTo>
                    <a:pt x="113867" y="1406510"/>
                  </a:lnTo>
                  <a:lnTo>
                    <a:pt x="93033" y="1365440"/>
                  </a:lnTo>
                  <a:lnTo>
                    <a:pt x="74140" y="1323248"/>
                  </a:lnTo>
                  <a:lnTo>
                    <a:pt x="57247" y="1279994"/>
                  </a:lnTo>
                  <a:lnTo>
                    <a:pt x="42415" y="1235737"/>
                  </a:lnTo>
                  <a:lnTo>
                    <a:pt x="29702" y="1190538"/>
                  </a:lnTo>
                  <a:lnTo>
                    <a:pt x="19167" y="1144457"/>
                  </a:lnTo>
                  <a:lnTo>
                    <a:pt x="10870" y="1097552"/>
                  </a:lnTo>
                  <a:lnTo>
                    <a:pt x="4870" y="1049884"/>
                  </a:lnTo>
                  <a:lnTo>
                    <a:pt x="1227" y="1001514"/>
                  </a:lnTo>
                  <a:lnTo>
                    <a:pt x="0" y="952500"/>
                  </a:lnTo>
                  <a:close/>
                </a:path>
              </a:pathLst>
            </a:custGeom>
            <a:ln w="15874">
              <a:solidFill>
                <a:srgbClr val="626F52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26729" y="3693985"/>
              <a:ext cx="99440" cy="9791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51541" y="3674173"/>
              <a:ext cx="97917" cy="9944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6939534" y="2763773"/>
              <a:ext cx="2356485" cy="2125980"/>
            </a:xfrm>
            <a:custGeom>
              <a:avLst/>
              <a:gdLst/>
              <a:ahLst/>
              <a:cxnLst/>
              <a:rect l="l" t="t" r="r" b="b"/>
              <a:pathLst>
                <a:path w="2356484" h="2125979">
                  <a:moveTo>
                    <a:pt x="76200" y="76200"/>
                  </a:moveTo>
                  <a:lnTo>
                    <a:pt x="69850" y="63500"/>
                  </a:lnTo>
                  <a:lnTo>
                    <a:pt x="38100" y="0"/>
                  </a:lnTo>
                  <a:lnTo>
                    <a:pt x="0" y="76200"/>
                  </a:lnTo>
                  <a:lnTo>
                    <a:pt x="25400" y="76200"/>
                  </a:lnTo>
                  <a:lnTo>
                    <a:pt x="25400" y="2071116"/>
                  </a:lnTo>
                  <a:lnTo>
                    <a:pt x="50800" y="2071116"/>
                  </a:lnTo>
                  <a:lnTo>
                    <a:pt x="50800" y="76200"/>
                  </a:lnTo>
                  <a:lnTo>
                    <a:pt x="76200" y="76200"/>
                  </a:lnTo>
                  <a:close/>
                </a:path>
                <a:path w="2356484" h="2125979">
                  <a:moveTo>
                    <a:pt x="2356104" y="2087880"/>
                  </a:moveTo>
                  <a:lnTo>
                    <a:pt x="2330704" y="2075180"/>
                  </a:lnTo>
                  <a:lnTo>
                    <a:pt x="2279904" y="2049780"/>
                  </a:lnTo>
                  <a:lnTo>
                    <a:pt x="2279904" y="2075180"/>
                  </a:lnTo>
                  <a:lnTo>
                    <a:pt x="7620" y="2075180"/>
                  </a:lnTo>
                  <a:lnTo>
                    <a:pt x="7620" y="2100580"/>
                  </a:lnTo>
                  <a:lnTo>
                    <a:pt x="2279904" y="2100580"/>
                  </a:lnTo>
                  <a:lnTo>
                    <a:pt x="2279904" y="2125980"/>
                  </a:lnTo>
                  <a:lnTo>
                    <a:pt x="2330704" y="2100580"/>
                  </a:lnTo>
                  <a:lnTo>
                    <a:pt x="2356104" y="20878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240333" y="4209097"/>
              <a:ext cx="99440" cy="9944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32485" y="4256341"/>
              <a:ext cx="97917" cy="97916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42797" y="4532185"/>
              <a:ext cx="97917" cy="9791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351585" y="4655629"/>
              <a:ext cx="97917" cy="9944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957881" y="4291393"/>
              <a:ext cx="99440" cy="9791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42185" y="3255073"/>
              <a:ext cx="97917" cy="9944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348281" y="4519993"/>
              <a:ext cx="99440" cy="9791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72793" y="3966781"/>
              <a:ext cx="97917" cy="9791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65985" y="3465385"/>
              <a:ext cx="97917" cy="97916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56841" y="3590353"/>
              <a:ext cx="97917" cy="99441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08785" y="3122485"/>
              <a:ext cx="97917" cy="97916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33497" y="3693985"/>
              <a:ext cx="97917" cy="97916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76097" y="4971097"/>
              <a:ext cx="97917" cy="9944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95097" y="5105209"/>
              <a:ext cx="97916" cy="97916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5729477" y="4843272"/>
              <a:ext cx="1247140" cy="1007110"/>
            </a:xfrm>
            <a:custGeom>
              <a:avLst/>
              <a:gdLst/>
              <a:ahLst/>
              <a:cxnLst/>
              <a:rect l="l" t="t" r="r" b="b"/>
              <a:pathLst>
                <a:path w="1247140" h="1007110">
                  <a:moveTo>
                    <a:pt x="35433" y="929144"/>
                  </a:moveTo>
                  <a:lnTo>
                    <a:pt x="0" y="1006601"/>
                  </a:lnTo>
                  <a:lnTo>
                    <a:pt x="83312" y="988529"/>
                  </a:lnTo>
                  <a:lnTo>
                    <a:pt x="73768" y="976693"/>
                  </a:lnTo>
                  <a:lnTo>
                    <a:pt x="57404" y="976693"/>
                  </a:lnTo>
                  <a:lnTo>
                    <a:pt x="41529" y="956906"/>
                  </a:lnTo>
                  <a:lnTo>
                    <a:pt x="51408" y="948959"/>
                  </a:lnTo>
                  <a:lnTo>
                    <a:pt x="35433" y="929144"/>
                  </a:lnTo>
                  <a:close/>
                </a:path>
                <a:path w="1247140" h="1007110">
                  <a:moveTo>
                    <a:pt x="51408" y="948959"/>
                  </a:moveTo>
                  <a:lnTo>
                    <a:pt x="41529" y="956906"/>
                  </a:lnTo>
                  <a:lnTo>
                    <a:pt x="57404" y="976693"/>
                  </a:lnTo>
                  <a:lnTo>
                    <a:pt x="67331" y="968708"/>
                  </a:lnTo>
                  <a:lnTo>
                    <a:pt x="51408" y="948959"/>
                  </a:lnTo>
                  <a:close/>
                </a:path>
                <a:path w="1247140" h="1007110">
                  <a:moveTo>
                    <a:pt x="67331" y="968708"/>
                  </a:moveTo>
                  <a:lnTo>
                    <a:pt x="57404" y="976693"/>
                  </a:lnTo>
                  <a:lnTo>
                    <a:pt x="73768" y="976693"/>
                  </a:lnTo>
                  <a:lnTo>
                    <a:pt x="67331" y="968708"/>
                  </a:lnTo>
                  <a:close/>
                </a:path>
                <a:path w="1247140" h="1007110">
                  <a:moveTo>
                    <a:pt x="1231011" y="0"/>
                  </a:moveTo>
                  <a:lnTo>
                    <a:pt x="51408" y="948959"/>
                  </a:lnTo>
                  <a:lnTo>
                    <a:pt x="67331" y="968708"/>
                  </a:lnTo>
                  <a:lnTo>
                    <a:pt x="1247013" y="19811"/>
                  </a:lnTo>
                  <a:lnTo>
                    <a:pt x="123101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966204" y="3500627"/>
              <a:ext cx="1447800" cy="1333500"/>
            </a:xfrm>
            <a:custGeom>
              <a:avLst/>
              <a:gdLst/>
              <a:ahLst/>
              <a:cxnLst/>
              <a:rect l="l" t="t" r="r" b="b"/>
              <a:pathLst>
                <a:path w="1447800" h="1333500">
                  <a:moveTo>
                    <a:pt x="0" y="0"/>
                  </a:moveTo>
                  <a:lnTo>
                    <a:pt x="1447800" y="1333500"/>
                  </a:lnTo>
                </a:path>
              </a:pathLst>
            </a:custGeom>
            <a:ln w="15875">
              <a:solidFill>
                <a:srgbClr val="626F52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46785" y="5121973"/>
              <a:ext cx="97917" cy="99440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66697" y="5121973"/>
              <a:ext cx="97917" cy="99440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71397" y="5160073"/>
              <a:ext cx="97917" cy="99440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5498592" y="3538727"/>
              <a:ext cx="2915920" cy="2552700"/>
            </a:xfrm>
            <a:custGeom>
              <a:avLst/>
              <a:gdLst/>
              <a:ahLst/>
              <a:cxnLst/>
              <a:rect l="l" t="t" r="r" b="b"/>
              <a:pathLst>
                <a:path w="2915920" h="2552700">
                  <a:moveTo>
                    <a:pt x="1696212" y="2552700"/>
                  </a:moveTo>
                  <a:lnTo>
                    <a:pt x="2915412" y="1333500"/>
                  </a:lnTo>
                </a:path>
                <a:path w="2915920" h="2552700">
                  <a:moveTo>
                    <a:pt x="0" y="838200"/>
                  </a:moveTo>
                  <a:lnTo>
                    <a:pt x="1467612" y="0"/>
                  </a:lnTo>
                </a:path>
              </a:pathLst>
            </a:custGeom>
            <a:ln w="15875">
              <a:solidFill>
                <a:srgbClr val="626F52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65785" y="4567237"/>
              <a:ext cx="97917" cy="97917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5480304" y="4376927"/>
              <a:ext cx="1714500" cy="1694814"/>
            </a:xfrm>
            <a:custGeom>
              <a:avLst/>
              <a:gdLst/>
              <a:ahLst/>
              <a:cxnLst/>
              <a:rect l="l" t="t" r="r" b="b"/>
              <a:pathLst>
                <a:path w="1714500" h="1694814">
                  <a:moveTo>
                    <a:pt x="0" y="0"/>
                  </a:moveTo>
                  <a:lnTo>
                    <a:pt x="1714500" y="1694688"/>
                  </a:lnTo>
                </a:path>
              </a:pathLst>
            </a:custGeom>
            <a:ln w="15875">
              <a:solidFill>
                <a:srgbClr val="626F52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025008" y="2814827"/>
              <a:ext cx="1032510" cy="457200"/>
            </a:xfrm>
            <a:custGeom>
              <a:avLst/>
              <a:gdLst/>
              <a:ahLst/>
              <a:cxnLst/>
              <a:rect l="l" t="t" r="r" b="b"/>
              <a:pathLst>
                <a:path w="1032510" h="457200">
                  <a:moveTo>
                    <a:pt x="327660" y="0"/>
                  </a:moveTo>
                  <a:lnTo>
                    <a:pt x="0" y="0"/>
                  </a:lnTo>
                  <a:lnTo>
                    <a:pt x="51618" y="1847"/>
                  </a:lnTo>
                  <a:lnTo>
                    <a:pt x="102193" y="7300"/>
                  </a:lnTo>
                  <a:lnTo>
                    <a:pt x="151485" y="16222"/>
                  </a:lnTo>
                  <a:lnTo>
                    <a:pt x="199255" y="28480"/>
                  </a:lnTo>
                  <a:lnTo>
                    <a:pt x="245263" y="43938"/>
                  </a:lnTo>
                  <a:lnTo>
                    <a:pt x="289272" y="62461"/>
                  </a:lnTo>
                  <a:lnTo>
                    <a:pt x="331041" y="83915"/>
                  </a:lnTo>
                  <a:lnTo>
                    <a:pt x="370332" y="108164"/>
                  </a:lnTo>
                  <a:lnTo>
                    <a:pt x="406905" y="135073"/>
                  </a:lnTo>
                  <a:lnTo>
                    <a:pt x="440521" y="164507"/>
                  </a:lnTo>
                  <a:lnTo>
                    <a:pt x="470942" y="196332"/>
                  </a:lnTo>
                  <a:lnTo>
                    <a:pt x="497928" y="230412"/>
                  </a:lnTo>
                  <a:lnTo>
                    <a:pt x="521240" y="266613"/>
                  </a:lnTo>
                  <a:lnTo>
                    <a:pt x="540638" y="304800"/>
                  </a:lnTo>
                  <a:lnTo>
                    <a:pt x="376808" y="304800"/>
                  </a:lnTo>
                  <a:lnTo>
                    <a:pt x="737235" y="457200"/>
                  </a:lnTo>
                  <a:lnTo>
                    <a:pt x="1032128" y="304800"/>
                  </a:lnTo>
                  <a:lnTo>
                    <a:pt x="868299" y="304800"/>
                  </a:lnTo>
                  <a:lnTo>
                    <a:pt x="848900" y="266613"/>
                  </a:lnTo>
                  <a:lnTo>
                    <a:pt x="825588" y="230412"/>
                  </a:lnTo>
                  <a:lnTo>
                    <a:pt x="798602" y="196332"/>
                  </a:lnTo>
                  <a:lnTo>
                    <a:pt x="768181" y="164507"/>
                  </a:lnTo>
                  <a:lnTo>
                    <a:pt x="734565" y="135073"/>
                  </a:lnTo>
                  <a:lnTo>
                    <a:pt x="697992" y="108164"/>
                  </a:lnTo>
                  <a:lnTo>
                    <a:pt x="658701" y="83915"/>
                  </a:lnTo>
                  <a:lnTo>
                    <a:pt x="616932" y="62461"/>
                  </a:lnTo>
                  <a:lnTo>
                    <a:pt x="572923" y="43938"/>
                  </a:lnTo>
                  <a:lnTo>
                    <a:pt x="526915" y="28480"/>
                  </a:lnTo>
                  <a:lnTo>
                    <a:pt x="479145" y="16222"/>
                  </a:lnTo>
                  <a:lnTo>
                    <a:pt x="429853" y="7300"/>
                  </a:lnTo>
                  <a:lnTo>
                    <a:pt x="379278" y="1847"/>
                  </a:lnTo>
                  <a:lnTo>
                    <a:pt x="327660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451604" y="2814827"/>
              <a:ext cx="737235" cy="457200"/>
            </a:xfrm>
            <a:custGeom>
              <a:avLst/>
              <a:gdLst/>
              <a:ahLst/>
              <a:cxnLst/>
              <a:rect l="l" t="t" r="r" b="b"/>
              <a:pathLst>
                <a:path w="737235" h="457200">
                  <a:moveTo>
                    <a:pt x="573405" y="0"/>
                  </a:moveTo>
                  <a:lnTo>
                    <a:pt x="521205" y="1868"/>
                  </a:lnTo>
                  <a:lnTo>
                    <a:pt x="470320" y="7367"/>
                  </a:lnTo>
                  <a:lnTo>
                    <a:pt x="420952" y="16333"/>
                  </a:lnTo>
                  <a:lnTo>
                    <a:pt x="373303" y="28606"/>
                  </a:lnTo>
                  <a:lnTo>
                    <a:pt x="327575" y="44025"/>
                  </a:lnTo>
                  <a:lnTo>
                    <a:pt x="283972" y="62427"/>
                  </a:lnTo>
                  <a:lnTo>
                    <a:pt x="242694" y="83651"/>
                  </a:lnTo>
                  <a:lnTo>
                    <a:pt x="203944" y="107537"/>
                  </a:lnTo>
                  <a:lnTo>
                    <a:pt x="167925" y="133921"/>
                  </a:lnTo>
                  <a:lnTo>
                    <a:pt x="134839" y="162643"/>
                  </a:lnTo>
                  <a:lnTo>
                    <a:pt x="104888" y="193541"/>
                  </a:lnTo>
                  <a:lnTo>
                    <a:pt x="78274" y="226455"/>
                  </a:lnTo>
                  <a:lnTo>
                    <a:pt x="55199" y="261221"/>
                  </a:lnTo>
                  <a:lnTo>
                    <a:pt x="35867" y="297679"/>
                  </a:lnTo>
                  <a:lnTo>
                    <a:pt x="20478" y="335668"/>
                  </a:lnTo>
                  <a:lnTo>
                    <a:pt x="9236" y="375025"/>
                  </a:lnTo>
                  <a:lnTo>
                    <a:pt x="2342" y="415589"/>
                  </a:lnTo>
                  <a:lnTo>
                    <a:pt x="0" y="457200"/>
                  </a:lnTo>
                  <a:lnTo>
                    <a:pt x="327660" y="457200"/>
                  </a:lnTo>
                  <a:lnTo>
                    <a:pt x="330177" y="414277"/>
                  </a:lnTo>
                  <a:lnTo>
                    <a:pt x="337598" y="372300"/>
                  </a:lnTo>
                  <a:lnTo>
                    <a:pt x="349724" y="331479"/>
                  </a:lnTo>
                  <a:lnTo>
                    <a:pt x="366359" y="292025"/>
                  </a:lnTo>
                  <a:lnTo>
                    <a:pt x="387305" y="254150"/>
                  </a:lnTo>
                  <a:lnTo>
                    <a:pt x="412365" y="218063"/>
                  </a:lnTo>
                  <a:lnTo>
                    <a:pt x="441340" y="183975"/>
                  </a:lnTo>
                  <a:lnTo>
                    <a:pt x="474035" y="152097"/>
                  </a:lnTo>
                  <a:lnTo>
                    <a:pt x="510250" y="122641"/>
                  </a:lnTo>
                  <a:lnTo>
                    <a:pt x="549789" y="95816"/>
                  </a:lnTo>
                  <a:lnTo>
                    <a:pt x="592455" y="71834"/>
                  </a:lnTo>
                  <a:lnTo>
                    <a:pt x="638049" y="50905"/>
                  </a:lnTo>
                  <a:lnTo>
                    <a:pt x="686375" y="33240"/>
                  </a:lnTo>
                  <a:lnTo>
                    <a:pt x="737235" y="19050"/>
                  </a:lnTo>
                  <a:lnTo>
                    <a:pt x="696991" y="10769"/>
                  </a:lnTo>
                  <a:lnTo>
                    <a:pt x="656177" y="4810"/>
                  </a:lnTo>
                  <a:lnTo>
                    <a:pt x="614934" y="1208"/>
                  </a:lnTo>
                  <a:lnTo>
                    <a:pt x="573405" y="0"/>
                  </a:lnTo>
                  <a:close/>
                </a:path>
              </a:pathLst>
            </a:custGeom>
            <a:solidFill>
              <a:srgbClr val="006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451604" y="2814827"/>
              <a:ext cx="1605915" cy="457200"/>
            </a:xfrm>
            <a:custGeom>
              <a:avLst/>
              <a:gdLst/>
              <a:ahLst/>
              <a:cxnLst/>
              <a:rect l="l" t="t" r="r" b="b"/>
              <a:pathLst>
                <a:path w="1605914" h="457200">
                  <a:moveTo>
                    <a:pt x="737235" y="19050"/>
                  </a:moveTo>
                  <a:lnTo>
                    <a:pt x="686375" y="33240"/>
                  </a:lnTo>
                  <a:lnTo>
                    <a:pt x="638049" y="50905"/>
                  </a:lnTo>
                  <a:lnTo>
                    <a:pt x="592455" y="71834"/>
                  </a:lnTo>
                  <a:lnTo>
                    <a:pt x="549789" y="95816"/>
                  </a:lnTo>
                  <a:lnTo>
                    <a:pt x="510250" y="122641"/>
                  </a:lnTo>
                  <a:lnTo>
                    <a:pt x="474035" y="152097"/>
                  </a:lnTo>
                  <a:lnTo>
                    <a:pt x="441340" y="183975"/>
                  </a:lnTo>
                  <a:lnTo>
                    <a:pt x="412365" y="218063"/>
                  </a:lnTo>
                  <a:lnTo>
                    <a:pt x="387305" y="254150"/>
                  </a:lnTo>
                  <a:lnTo>
                    <a:pt x="366359" y="292025"/>
                  </a:lnTo>
                  <a:lnTo>
                    <a:pt x="349724" y="331479"/>
                  </a:lnTo>
                  <a:lnTo>
                    <a:pt x="337598" y="372300"/>
                  </a:lnTo>
                  <a:lnTo>
                    <a:pt x="330177" y="414277"/>
                  </a:lnTo>
                  <a:lnTo>
                    <a:pt x="327660" y="457200"/>
                  </a:lnTo>
                  <a:lnTo>
                    <a:pt x="0" y="457200"/>
                  </a:lnTo>
                  <a:lnTo>
                    <a:pt x="2342" y="415589"/>
                  </a:lnTo>
                  <a:lnTo>
                    <a:pt x="9236" y="375025"/>
                  </a:lnTo>
                  <a:lnTo>
                    <a:pt x="20478" y="335668"/>
                  </a:lnTo>
                  <a:lnTo>
                    <a:pt x="35867" y="297679"/>
                  </a:lnTo>
                  <a:lnTo>
                    <a:pt x="55199" y="261221"/>
                  </a:lnTo>
                  <a:lnTo>
                    <a:pt x="78274" y="226455"/>
                  </a:lnTo>
                  <a:lnTo>
                    <a:pt x="104888" y="193541"/>
                  </a:lnTo>
                  <a:lnTo>
                    <a:pt x="134839" y="162643"/>
                  </a:lnTo>
                  <a:lnTo>
                    <a:pt x="167925" y="133921"/>
                  </a:lnTo>
                  <a:lnTo>
                    <a:pt x="203944" y="107537"/>
                  </a:lnTo>
                  <a:lnTo>
                    <a:pt x="242694" y="83651"/>
                  </a:lnTo>
                  <a:lnTo>
                    <a:pt x="283972" y="62427"/>
                  </a:lnTo>
                  <a:lnTo>
                    <a:pt x="327575" y="44025"/>
                  </a:lnTo>
                  <a:lnTo>
                    <a:pt x="373303" y="28606"/>
                  </a:lnTo>
                  <a:lnTo>
                    <a:pt x="420952" y="16333"/>
                  </a:lnTo>
                  <a:lnTo>
                    <a:pt x="470320" y="7367"/>
                  </a:lnTo>
                  <a:lnTo>
                    <a:pt x="521205" y="1868"/>
                  </a:lnTo>
                  <a:lnTo>
                    <a:pt x="573405" y="0"/>
                  </a:lnTo>
                  <a:lnTo>
                    <a:pt x="901065" y="0"/>
                  </a:lnTo>
                  <a:lnTo>
                    <a:pt x="952683" y="1847"/>
                  </a:lnTo>
                  <a:lnTo>
                    <a:pt x="1003258" y="7300"/>
                  </a:lnTo>
                  <a:lnTo>
                    <a:pt x="1052550" y="16222"/>
                  </a:lnTo>
                  <a:lnTo>
                    <a:pt x="1100320" y="28480"/>
                  </a:lnTo>
                  <a:lnTo>
                    <a:pt x="1146328" y="43938"/>
                  </a:lnTo>
                  <a:lnTo>
                    <a:pt x="1190337" y="62461"/>
                  </a:lnTo>
                  <a:lnTo>
                    <a:pt x="1232106" y="83915"/>
                  </a:lnTo>
                  <a:lnTo>
                    <a:pt x="1271397" y="108164"/>
                  </a:lnTo>
                  <a:lnTo>
                    <a:pt x="1307970" y="135073"/>
                  </a:lnTo>
                  <a:lnTo>
                    <a:pt x="1341586" y="164507"/>
                  </a:lnTo>
                  <a:lnTo>
                    <a:pt x="1372007" y="196332"/>
                  </a:lnTo>
                  <a:lnTo>
                    <a:pt x="1398993" y="230412"/>
                  </a:lnTo>
                  <a:lnTo>
                    <a:pt x="1422305" y="266613"/>
                  </a:lnTo>
                  <a:lnTo>
                    <a:pt x="1441704" y="304800"/>
                  </a:lnTo>
                  <a:lnTo>
                    <a:pt x="1605534" y="304800"/>
                  </a:lnTo>
                  <a:lnTo>
                    <a:pt x="1310640" y="457200"/>
                  </a:lnTo>
                  <a:lnTo>
                    <a:pt x="950213" y="304800"/>
                  </a:lnTo>
                  <a:lnTo>
                    <a:pt x="1114044" y="304800"/>
                  </a:lnTo>
                  <a:lnTo>
                    <a:pt x="1094645" y="266613"/>
                  </a:lnTo>
                  <a:lnTo>
                    <a:pt x="1071333" y="230412"/>
                  </a:lnTo>
                  <a:lnTo>
                    <a:pt x="1044347" y="196332"/>
                  </a:lnTo>
                  <a:lnTo>
                    <a:pt x="1013926" y="164507"/>
                  </a:lnTo>
                  <a:lnTo>
                    <a:pt x="980310" y="135073"/>
                  </a:lnTo>
                  <a:lnTo>
                    <a:pt x="943737" y="108164"/>
                  </a:lnTo>
                  <a:lnTo>
                    <a:pt x="904446" y="83915"/>
                  </a:lnTo>
                  <a:lnTo>
                    <a:pt x="862677" y="62461"/>
                  </a:lnTo>
                  <a:lnTo>
                    <a:pt x="818668" y="43938"/>
                  </a:lnTo>
                  <a:lnTo>
                    <a:pt x="772660" y="28480"/>
                  </a:lnTo>
                  <a:lnTo>
                    <a:pt x="724890" y="16222"/>
                  </a:lnTo>
                  <a:lnTo>
                    <a:pt x="675598" y="7300"/>
                  </a:lnTo>
                  <a:lnTo>
                    <a:pt x="625023" y="1847"/>
                  </a:lnTo>
                  <a:lnTo>
                    <a:pt x="573405" y="0"/>
                  </a:lnTo>
                </a:path>
              </a:pathLst>
            </a:custGeom>
            <a:ln w="952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5" name="object 5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819197" y="5502973"/>
            <a:ext cx="97917" cy="99440"/>
          </a:xfrm>
          <a:prstGeom prst="rect">
            <a:avLst/>
          </a:prstGeom>
        </p:spPr>
      </p:pic>
      <p:pic>
        <p:nvPicPr>
          <p:cNvPr id="56" name="object 5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047797" y="5027485"/>
            <a:ext cx="97917" cy="97916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476297" y="5198173"/>
            <a:ext cx="97917" cy="99440"/>
          </a:xfrm>
          <a:prstGeom prst="rect">
            <a:avLst/>
          </a:prstGeom>
        </p:spPr>
      </p:pic>
      <p:sp>
        <p:nvSpPr>
          <p:cNvPr id="58" name="object 58"/>
          <p:cNvSpPr txBox="1"/>
          <p:nvPr/>
        </p:nvSpPr>
        <p:spPr>
          <a:xfrm>
            <a:off x="4616322" y="3375786"/>
            <a:ext cx="13404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Φ: 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x</a:t>
            </a:r>
            <a:r>
              <a:rPr sz="2000" b="1" spc="-1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→ </a:t>
            </a:r>
            <a:r>
              <a:rPr sz="2000" spc="-5" dirty="0">
                <a:latin typeface="Times New Roman"/>
                <a:cs typeface="Times New Roman"/>
              </a:rPr>
              <a:t>φ</a:t>
            </a:r>
            <a:r>
              <a:rPr sz="2000" dirty="0">
                <a:latin typeface="Times New Roman"/>
                <a:cs typeface="Times New Roman"/>
              </a:rPr>
              <a:t>(</a:t>
            </a:r>
            <a:r>
              <a:rPr sz="2000" b="1" spc="5" dirty="0">
                <a:latin typeface="Times New Roman"/>
                <a:cs typeface="Times New Roman"/>
              </a:rPr>
              <a:t>x</a:t>
            </a:r>
            <a:r>
              <a:rPr sz="2000" dirty="0"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0" name="Date Placeholder 59">
            <a:extLst>
              <a:ext uri="{FF2B5EF4-FFF2-40B4-BE49-F238E27FC236}">
                <a16:creationId xmlns:a16="http://schemas.microsoft.com/office/drawing/2014/main" id="{1BC24FAA-300E-839B-DB72-2482A5BB0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3/24/2024</a:t>
            </a:r>
          </a:p>
        </p:txBody>
      </p:sp>
      <p:sp>
        <p:nvSpPr>
          <p:cNvPr id="62" name="Slide Number Placeholder 61">
            <a:extLst>
              <a:ext uri="{FF2B5EF4-FFF2-40B4-BE49-F238E27FC236}">
                <a16:creationId xmlns:a16="http://schemas.microsoft.com/office/drawing/2014/main" id="{030A1E9D-4571-87F7-C480-7BDCD6418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1750" y="193259"/>
            <a:ext cx="707064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80" dirty="0"/>
              <a:t>Kernel</a:t>
            </a:r>
            <a:r>
              <a:rPr spc="270" dirty="0"/>
              <a:t> </a:t>
            </a:r>
            <a:r>
              <a:rPr spc="225" dirty="0"/>
              <a:t>Methods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63502" y="158623"/>
            <a:ext cx="2419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70" dirty="0">
                <a:solidFill>
                  <a:srgbClr val="FFFFFF"/>
                </a:solidFill>
                <a:latin typeface="Cambria"/>
                <a:cs typeface="Cambria"/>
              </a:rPr>
              <a:t>39</a:t>
            </a:r>
            <a:endParaRPr sz="14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5938" y="1600200"/>
            <a:ext cx="8655050" cy="3521964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3EEEE61-F69A-3B3A-1F8B-1DBBEDE9C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3/24/2024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2BA8C4F-DD96-EF9F-FE27-86584FCBD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26369" y="1274317"/>
            <a:ext cx="1058964" cy="355091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82701" y="1269198"/>
          <a:ext cx="9403713" cy="7266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92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0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57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854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1457">
                <a:tc>
                  <a:txBody>
                    <a:bodyPr/>
                    <a:lstStyle/>
                    <a:p>
                      <a:pPr marL="3072130" indent="-3041015">
                        <a:lnSpc>
                          <a:spcPts val="2745"/>
                        </a:lnSpc>
                        <a:buClr>
                          <a:srgbClr val="E38312"/>
                        </a:buClr>
                        <a:buSzPct val="75000"/>
                        <a:buFont typeface="Wingdings"/>
                        <a:buChar char=""/>
                        <a:tabLst>
                          <a:tab pos="3072130" algn="l"/>
                          <a:tab pos="3072765" algn="l"/>
                        </a:tabLst>
                      </a:pPr>
                      <a:r>
                        <a:rPr sz="240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:</a:t>
                      </a:r>
                      <a:endParaRPr sz="240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2745"/>
                        </a:lnSpc>
                      </a:pPr>
                      <a:r>
                        <a:rPr sz="2400" spc="135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instead</a:t>
                      </a:r>
                      <a:endParaRPr sz="240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5890">
                        <a:lnSpc>
                          <a:spcPts val="2745"/>
                        </a:lnSpc>
                      </a:pPr>
                      <a:r>
                        <a:rPr sz="2400" spc="185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of</a:t>
                      </a:r>
                      <a:endParaRPr sz="240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745"/>
                        </a:lnSpc>
                      </a:pPr>
                      <a:r>
                        <a:rPr sz="2400" spc="135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the</a:t>
                      </a:r>
                      <a:endParaRPr sz="240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242">
                <a:tc>
                  <a:txBody>
                    <a:bodyPr/>
                    <a:lstStyle/>
                    <a:p>
                      <a:pPr marR="24765" algn="r">
                        <a:lnSpc>
                          <a:spcPts val="2775"/>
                        </a:lnSpc>
                      </a:pPr>
                      <a:r>
                        <a:rPr sz="2400" spc="-1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φ(x),</a:t>
                      </a:r>
                      <a:endParaRPr sz="240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36980">
                        <a:lnSpc>
                          <a:spcPts val="2775"/>
                        </a:lnSpc>
                      </a:pPr>
                      <a:r>
                        <a:rPr sz="2400" spc="17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such</a:t>
                      </a:r>
                      <a:r>
                        <a:rPr sz="2400" spc="18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400" spc="14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that</a:t>
                      </a:r>
                      <a:endParaRPr sz="240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3355" y="1274317"/>
            <a:ext cx="780288" cy="35509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98320" y="1274317"/>
            <a:ext cx="1136142" cy="35509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75753" y="1274317"/>
            <a:ext cx="1818639" cy="355091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943355" y="1274317"/>
            <a:ext cx="2955290" cy="719455"/>
            <a:chOff x="943355" y="1274317"/>
            <a:chExt cx="2955290" cy="719455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41904" y="1274317"/>
              <a:ext cx="856246" cy="35509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3355" y="1638249"/>
              <a:ext cx="2516505" cy="355396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137914" y="1638249"/>
            <a:ext cx="1111250" cy="35539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183378" y="1638249"/>
            <a:ext cx="387096" cy="355396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73319" y="1638249"/>
            <a:ext cx="1136142" cy="355396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6037198" y="1274317"/>
            <a:ext cx="2333625" cy="719455"/>
            <a:chOff x="6037198" y="1274317"/>
            <a:chExt cx="2333625" cy="719455"/>
          </a:xfrm>
        </p:grpSpPr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37198" y="1274317"/>
              <a:ext cx="1505457" cy="35509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40118" y="1638249"/>
              <a:ext cx="1440561" cy="35539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916544" y="1638249"/>
              <a:ext cx="454151" cy="355396"/>
            </a:xfrm>
            <a:prstGeom prst="rect">
              <a:avLst/>
            </a:prstGeom>
          </p:spPr>
        </p:pic>
      </p:grpSp>
      <p:pic>
        <p:nvPicPr>
          <p:cNvPr id="17" name="object 1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020567" y="2879470"/>
            <a:ext cx="4776597" cy="355091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650951" y="2229739"/>
            <a:ext cx="10664190" cy="18184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1270" indent="-229235">
              <a:lnSpc>
                <a:spcPct val="100000"/>
              </a:lnSpc>
              <a:spcBef>
                <a:spcPts val="100"/>
              </a:spcBef>
              <a:buClr>
                <a:srgbClr val="E38312"/>
              </a:buClr>
              <a:buSzPct val="75000"/>
              <a:buFont typeface="Wingdings"/>
              <a:buChar char=""/>
              <a:tabLst>
                <a:tab pos="3811904" algn="l"/>
              </a:tabLst>
            </a:pPr>
            <a:r>
              <a:rPr sz="2400" spc="60" dirty="0">
                <a:solidFill>
                  <a:srgbClr val="404040"/>
                </a:solidFill>
                <a:latin typeface="Cambria"/>
                <a:cs typeface="Cambria"/>
              </a:rPr>
              <a:t>K(x</a:t>
            </a:r>
            <a:r>
              <a:rPr sz="2400" spc="89" baseline="-20833" dirty="0">
                <a:solidFill>
                  <a:srgbClr val="404040"/>
                </a:solidFill>
                <a:latin typeface="Cambria"/>
                <a:cs typeface="Cambria"/>
              </a:rPr>
              <a:t>i</a:t>
            </a:r>
            <a:r>
              <a:rPr sz="2400" spc="555" baseline="-20833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spc="140" dirty="0">
                <a:solidFill>
                  <a:srgbClr val="404040"/>
                </a:solidFill>
                <a:latin typeface="Cambria"/>
                <a:cs typeface="Cambria"/>
              </a:rPr>
              <a:t>,</a:t>
            </a:r>
            <a:r>
              <a:rPr sz="2400" spc="18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spc="45" dirty="0">
                <a:solidFill>
                  <a:srgbClr val="404040"/>
                </a:solidFill>
                <a:latin typeface="Cambria"/>
                <a:cs typeface="Cambria"/>
              </a:rPr>
              <a:t>x</a:t>
            </a:r>
            <a:r>
              <a:rPr sz="2400" spc="67" baseline="-20833" dirty="0">
                <a:solidFill>
                  <a:srgbClr val="404040"/>
                </a:solidFill>
                <a:latin typeface="Cambria"/>
                <a:cs typeface="Cambria"/>
              </a:rPr>
              <a:t>j</a:t>
            </a:r>
            <a:r>
              <a:rPr sz="2400" spc="45" dirty="0">
                <a:solidFill>
                  <a:srgbClr val="404040"/>
                </a:solidFill>
                <a:latin typeface="Cambria"/>
                <a:cs typeface="Cambria"/>
              </a:rPr>
              <a:t>)</a:t>
            </a:r>
            <a:r>
              <a:rPr sz="2400" spc="19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spc="130" dirty="0">
                <a:solidFill>
                  <a:srgbClr val="404040"/>
                </a:solidFill>
                <a:latin typeface="Cambria"/>
                <a:cs typeface="Cambria"/>
              </a:rPr>
              <a:t>=</a:t>
            </a:r>
            <a:r>
              <a:rPr sz="2400" spc="19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spc="10" dirty="0">
                <a:solidFill>
                  <a:srgbClr val="404040"/>
                </a:solidFill>
                <a:latin typeface="Cambria"/>
                <a:cs typeface="Cambria"/>
              </a:rPr>
              <a:t>φ(x</a:t>
            </a:r>
            <a:r>
              <a:rPr sz="2400" spc="15" baseline="-20833" dirty="0">
                <a:solidFill>
                  <a:srgbClr val="404040"/>
                </a:solidFill>
                <a:latin typeface="Cambria"/>
                <a:cs typeface="Cambria"/>
              </a:rPr>
              <a:t>i</a:t>
            </a:r>
            <a:r>
              <a:rPr sz="2400" spc="44" baseline="-20833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spc="-160" dirty="0">
                <a:solidFill>
                  <a:srgbClr val="404040"/>
                </a:solidFill>
                <a:latin typeface="Cambria"/>
                <a:cs typeface="Cambria"/>
              </a:rPr>
              <a:t>)</a:t>
            </a:r>
            <a:r>
              <a:rPr sz="2400" spc="19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spc="780" dirty="0">
                <a:solidFill>
                  <a:srgbClr val="404040"/>
                </a:solidFill>
                <a:latin typeface="Cambria"/>
                <a:cs typeface="Cambria"/>
              </a:rPr>
              <a:t>·</a:t>
            </a:r>
            <a:r>
              <a:rPr sz="2400" spc="18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mbria"/>
                <a:cs typeface="Cambria"/>
              </a:rPr>
              <a:t>φ(x</a:t>
            </a:r>
            <a:r>
              <a:rPr sz="2400" spc="-15" baseline="-20833" dirty="0">
                <a:solidFill>
                  <a:srgbClr val="404040"/>
                </a:solidFill>
                <a:latin typeface="Cambria"/>
                <a:cs typeface="Cambria"/>
              </a:rPr>
              <a:t>j</a:t>
            </a:r>
            <a:r>
              <a:rPr sz="2400" spc="-10" dirty="0">
                <a:solidFill>
                  <a:srgbClr val="404040"/>
                </a:solidFill>
                <a:latin typeface="Cambria"/>
                <a:cs typeface="Cambria"/>
              </a:rPr>
              <a:t>)</a:t>
            </a:r>
            <a:endParaRPr sz="2400" dirty="0">
              <a:latin typeface="Cambria"/>
              <a:cs typeface="Cambria"/>
            </a:endParaRPr>
          </a:p>
          <a:p>
            <a:pPr marL="292100" marR="55880" indent="-229235">
              <a:lnSpc>
                <a:spcPct val="100000"/>
              </a:lnSpc>
              <a:spcBef>
                <a:spcPts val="2014"/>
              </a:spcBef>
              <a:buClr>
                <a:srgbClr val="E38312"/>
              </a:buClr>
              <a:buSzPct val="75000"/>
              <a:buFont typeface="Wingdings"/>
              <a:buChar char=""/>
              <a:tabLst>
                <a:tab pos="292735" algn="l"/>
                <a:tab pos="1107440" algn="l"/>
                <a:tab pos="2029460" algn="l"/>
                <a:tab pos="7131050" algn="l"/>
                <a:tab pos="7591425" algn="l"/>
                <a:tab pos="8239125" algn="l"/>
                <a:tab pos="9544050" algn="l"/>
              </a:tabLst>
            </a:pPr>
            <a:r>
              <a:rPr sz="2400" spc="150" dirty="0">
                <a:solidFill>
                  <a:srgbClr val="404040"/>
                </a:solidFill>
                <a:latin typeface="Cambria"/>
                <a:cs typeface="Cambria"/>
              </a:rPr>
              <a:t>This</a:t>
            </a:r>
            <a:r>
              <a:rPr sz="2400" dirty="0">
                <a:solidFill>
                  <a:srgbClr val="404040"/>
                </a:solidFill>
                <a:latin typeface="Cambria"/>
                <a:cs typeface="Cambria"/>
              </a:rPr>
              <a:t>	</a:t>
            </a:r>
            <a:r>
              <a:rPr sz="2400" spc="125" dirty="0">
                <a:solidFill>
                  <a:srgbClr val="404040"/>
                </a:solidFill>
                <a:latin typeface="Cambria"/>
                <a:cs typeface="Cambria"/>
              </a:rPr>
              <a:t>gives</a:t>
            </a:r>
            <a:r>
              <a:rPr sz="2400" dirty="0">
                <a:solidFill>
                  <a:srgbClr val="404040"/>
                </a:solidFill>
                <a:latin typeface="Cambria"/>
                <a:cs typeface="Cambria"/>
              </a:rPr>
              <a:t>	</a:t>
            </a:r>
            <a:r>
              <a:rPr sz="2400" spc="130" dirty="0">
                <a:solidFill>
                  <a:srgbClr val="404040"/>
                </a:solidFill>
                <a:latin typeface="Cambria"/>
                <a:cs typeface="Cambria"/>
              </a:rPr>
              <a:t>a</a:t>
            </a:r>
            <a:r>
              <a:rPr sz="2400" dirty="0">
                <a:solidFill>
                  <a:srgbClr val="404040"/>
                </a:solidFill>
                <a:latin typeface="Cambria"/>
                <a:cs typeface="Cambria"/>
              </a:rPr>
              <a:t>	</a:t>
            </a:r>
            <a:r>
              <a:rPr sz="2400" spc="85" dirty="0">
                <a:solidFill>
                  <a:srgbClr val="404040"/>
                </a:solidFill>
                <a:latin typeface="Cambria"/>
                <a:cs typeface="Cambria"/>
              </a:rPr>
              <a:t>i</a:t>
            </a:r>
            <a:r>
              <a:rPr sz="2400" spc="165" dirty="0">
                <a:solidFill>
                  <a:srgbClr val="404040"/>
                </a:solidFill>
                <a:latin typeface="Cambria"/>
                <a:cs typeface="Cambria"/>
              </a:rPr>
              <a:t>n</a:t>
            </a:r>
            <a:r>
              <a:rPr sz="2400" dirty="0">
                <a:solidFill>
                  <a:srgbClr val="404040"/>
                </a:solidFill>
                <a:latin typeface="Cambria"/>
                <a:cs typeface="Cambria"/>
              </a:rPr>
              <a:t>	</a:t>
            </a:r>
            <a:r>
              <a:rPr sz="2400" spc="130" dirty="0">
                <a:solidFill>
                  <a:srgbClr val="404040"/>
                </a:solidFill>
                <a:latin typeface="Cambria"/>
                <a:cs typeface="Cambria"/>
              </a:rPr>
              <a:t>th</a:t>
            </a:r>
            <a:r>
              <a:rPr sz="2400" spc="145" dirty="0">
                <a:solidFill>
                  <a:srgbClr val="404040"/>
                </a:solidFill>
                <a:latin typeface="Cambria"/>
                <a:cs typeface="Cambria"/>
              </a:rPr>
              <a:t>e</a:t>
            </a:r>
            <a:r>
              <a:rPr sz="2400" dirty="0">
                <a:solidFill>
                  <a:srgbClr val="404040"/>
                </a:solidFill>
                <a:latin typeface="Cambria"/>
                <a:cs typeface="Cambria"/>
              </a:rPr>
              <a:t>	</a:t>
            </a:r>
            <a:r>
              <a:rPr sz="2400" spc="150" dirty="0">
                <a:solidFill>
                  <a:srgbClr val="404040"/>
                </a:solidFill>
                <a:latin typeface="Cambria"/>
                <a:cs typeface="Cambria"/>
              </a:rPr>
              <a:t>o</a:t>
            </a:r>
            <a:r>
              <a:rPr sz="2400" spc="45" dirty="0">
                <a:solidFill>
                  <a:srgbClr val="404040"/>
                </a:solidFill>
                <a:latin typeface="Cambria"/>
                <a:cs typeface="Cambria"/>
              </a:rPr>
              <a:t>r</a:t>
            </a:r>
            <a:r>
              <a:rPr sz="2400" spc="110" dirty="0">
                <a:solidFill>
                  <a:srgbClr val="404040"/>
                </a:solidFill>
                <a:latin typeface="Cambria"/>
                <a:cs typeface="Cambria"/>
              </a:rPr>
              <a:t>ig</a:t>
            </a:r>
            <a:r>
              <a:rPr sz="2400" spc="90" dirty="0">
                <a:solidFill>
                  <a:srgbClr val="404040"/>
                </a:solidFill>
                <a:latin typeface="Cambria"/>
                <a:cs typeface="Cambria"/>
              </a:rPr>
              <a:t>i</a:t>
            </a:r>
            <a:r>
              <a:rPr sz="2400" spc="175" dirty="0">
                <a:solidFill>
                  <a:srgbClr val="404040"/>
                </a:solidFill>
                <a:latin typeface="Cambria"/>
                <a:cs typeface="Cambria"/>
              </a:rPr>
              <a:t>n</a:t>
            </a:r>
            <a:r>
              <a:rPr sz="2400" spc="114" dirty="0">
                <a:solidFill>
                  <a:srgbClr val="404040"/>
                </a:solidFill>
                <a:latin typeface="Cambria"/>
                <a:cs typeface="Cambria"/>
              </a:rPr>
              <a:t>al</a:t>
            </a:r>
            <a:r>
              <a:rPr sz="2400" dirty="0">
                <a:solidFill>
                  <a:srgbClr val="404040"/>
                </a:solidFill>
                <a:latin typeface="Cambria"/>
                <a:cs typeface="Cambria"/>
              </a:rPr>
              <a:t>	</a:t>
            </a:r>
            <a:r>
              <a:rPr sz="2400" spc="145" dirty="0">
                <a:solidFill>
                  <a:srgbClr val="404040"/>
                </a:solidFill>
                <a:latin typeface="Cambria"/>
                <a:cs typeface="Cambria"/>
              </a:rPr>
              <a:t>fe</a:t>
            </a:r>
            <a:r>
              <a:rPr sz="2400" spc="185" dirty="0">
                <a:solidFill>
                  <a:srgbClr val="404040"/>
                </a:solidFill>
                <a:latin typeface="Cambria"/>
                <a:cs typeface="Cambria"/>
              </a:rPr>
              <a:t>a</a:t>
            </a:r>
            <a:r>
              <a:rPr sz="2400" spc="120" dirty="0">
                <a:solidFill>
                  <a:srgbClr val="404040"/>
                </a:solidFill>
                <a:latin typeface="Cambria"/>
                <a:cs typeface="Cambria"/>
              </a:rPr>
              <a:t>t</a:t>
            </a:r>
            <a:r>
              <a:rPr sz="2400" spc="185" dirty="0">
                <a:solidFill>
                  <a:srgbClr val="404040"/>
                </a:solidFill>
                <a:latin typeface="Cambria"/>
                <a:cs typeface="Cambria"/>
              </a:rPr>
              <a:t>u</a:t>
            </a:r>
            <a:r>
              <a:rPr sz="2400" spc="45" dirty="0">
                <a:solidFill>
                  <a:srgbClr val="404040"/>
                </a:solidFill>
                <a:latin typeface="Cambria"/>
                <a:cs typeface="Cambria"/>
              </a:rPr>
              <a:t>r</a:t>
            </a:r>
            <a:r>
              <a:rPr sz="2400" spc="60" dirty="0">
                <a:solidFill>
                  <a:srgbClr val="404040"/>
                </a:solidFill>
                <a:latin typeface="Cambria"/>
                <a:cs typeface="Cambria"/>
              </a:rPr>
              <a:t>e  </a:t>
            </a:r>
            <a:r>
              <a:rPr sz="2400" spc="120" dirty="0">
                <a:solidFill>
                  <a:srgbClr val="404040"/>
                </a:solidFill>
                <a:latin typeface="Cambria"/>
                <a:cs typeface="Cambria"/>
              </a:rPr>
              <a:t>space:</a:t>
            </a:r>
            <a:endParaRPr sz="2400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1415"/>
              </a:spcBef>
              <a:tabLst>
                <a:tab pos="2908935" algn="l"/>
                <a:tab pos="6179185" algn="l"/>
              </a:tabLst>
            </a:pPr>
            <a:r>
              <a:rPr sz="1700" i="1" spc="5" dirty="0">
                <a:latin typeface="Times New Roman"/>
                <a:cs typeface="Times New Roman"/>
              </a:rPr>
              <a:t>	i</a:t>
            </a:r>
            <a:endParaRPr sz="17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701750" y="193259"/>
            <a:ext cx="737544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60" dirty="0"/>
              <a:t>Non-Linear</a:t>
            </a:r>
            <a:r>
              <a:rPr spc="235" dirty="0"/>
              <a:t> </a:t>
            </a:r>
            <a:r>
              <a:rPr spc="220" dirty="0"/>
              <a:t>SVM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1763502" y="158623"/>
            <a:ext cx="2419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70" dirty="0">
                <a:solidFill>
                  <a:srgbClr val="FFFFFF"/>
                </a:solidFill>
                <a:latin typeface="Cambria"/>
                <a:cs typeface="Cambria"/>
              </a:rPr>
              <a:t>40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22" name="Date Placeholder 21">
            <a:extLst>
              <a:ext uri="{FF2B5EF4-FFF2-40B4-BE49-F238E27FC236}">
                <a16:creationId xmlns:a16="http://schemas.microsoft.com/office/drawing/2014/main" id="{851CAD0E-5822-5ADA-7E82-AE65ED2F1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3/24/2024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FCE4796A-7309-5D16-58BC-02617932A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7789" y="242011"/>
            <a:ext cx="728471" cy="53218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01751" y="1743532"/>
            <a:ext cx="16827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E38312"/>
                </a:solidFill>
                <a:latin typeface="Wingdings"/>
                <a:cs typeface="Wingdings"/>
              </a:rPr>
              <a:t></a:t>
            </a:r>
            <a:endParaRPr sz="1500">
              <a:latin typeface="Wingdings"/>
              <a:cs typeface="Wingding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43355" y="1704416"/>
            <a:ext cx="6657340" cy="1657350"/>
            <a:chOff x="943355" y="1704416"/>
            <a:chExt cx="6657340" cy="165735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3355" y="1704416"/>
              <a:ext cx="1594358" cy="2959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78023" y="1704416"/>
              <a:ext cx="869048" cy="29596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88463" y="2386329"/>
              <a:ext cx="894283" cy="29565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46601" y="2386329"/>
              <a:ext cx="689457" cy="29565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38951" y="2386329"/>
              <a:ext cx="1261529" cy="29565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19527" y="3065729"/>
              <a:ext cx="890625" cy="29596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41217" y="3065729"/>
              <a:ext cx="1621282" cy="295960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701751" y="2361438"/>
            <a:ext cx="14192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5"/>
              </a:spcBef>
              <a:buClr>
                <a:srgbClr val="E38312"/>
              </a:buClr>
              <a:buSzPct val="75000"/>
              <a:buFont typeface="Wingdings"/>
              <a:buChar char=""/>
              <a:tabLst>
                <a:tab pos="241935" algn="l"/>
              </a:tabLst>
            </a:pPr>
            <a:r>
              <a:rPr sz="2000" spc="125" dirty="0">
                <a:solidFill>
                  <a:srgbClr val="404040"/>
                </a:solidFill>
                <a:latin typeface="Cambria"/>
                <a:cs typeface="Cambria"/>
              </a:rPr>
              <a:t>Using</a:t>
            </a:r>
            <a:r>
              <a:rPr sz="2000" spc="1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404040"/>
                </a:solidFill>
                <a:latin typeface="Cambria"/>
                <a:cs typeface="Cambria"/>
              </a:rPr>
              <a:t>the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21000" y="1679524"/>
            <a:ext cx="4902200" cy="1692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5"/>
              </a:spcBef>
            </a:pPr>
            <a:r>
              <a:rPr sz="2000" spc="150" dirty="0">
                <a:solidFill>
                  <a:srgbClr val="404040"/>
                </a:solidFill>
                <a:latin typeface="Cambria"/>
                <a:cs typeface="Cambria"/>
              </a:rPr>
              <a:t>from</a:t>
            </a:r>
            <a:r>
              <a:rPr sz="2000" spc="17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00" dirty="0">
                <a:solidFill>
                  <a:srgbClr val="404040"/>
                </a:solidFill>
                <a:latin typeface="Cambria"/>
                <a:cs typeface="Cambria"/>
              </a:rPr>
              <a:t>training</a:t>
            </a:r>
            <a:r>
              <a:rPr sz="2000" spc="18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14" dirty="0">
                <a:solidFill>
                  <a:srgbClr val="404040"/>
                </a:solidFill>
                <a:latin typeface="Cambria"/>
                <a:cs typeface="Cambria"/>
              </a:rPr>
              <a:t>dataset</a:t>
            </a:r>
            <a:r>
              <a:rPr sz="2000" spc="17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00" dirty="0">
                <a:solidFill>
                  <a:srgbClr val="404040"/>
                </a:solidFill>
                <a:latin typeface="Cambria"/>
                <a:cs typeface="Cambria"/>
              </a:rPr>
              <a:t>is</a:t>
            </a:r>
            <a:r>
              <a:rPr sz="2000" spc="17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20" dirty="0">
                <a:solidFill>
                  <a:srgbClr val="404040"/>
                </a:solidFill>
                <a:latin typeface="Cambria"/>
                <a:cs typeface="Cambria"/>
              </a:rPr>
              <a:t>constructed.</a:t>
            </a:r>
            <a:endParaRPr sz="20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5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tabLst>
                <a:tab pos="1275715" algn="l"/>
                <a:tab pos="4552950" algn="l"/>
              </a:tabLst>
            </a:pPr>
            <a:r>
              <a:rPr sz="2000" spc="120" dirty="0">
                <a:solidFill>
                  <a:srgbClr val="404040"/>
                </a:solidFill>
                <a:latin typeface="Cambria"/>
                <a:cs typeface="Cambria"/>
              </a:rPr>
              <a:t>,</a:t>
            </a:r>
            <a:r>
              <a:rPr sz="2000" spc="13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14" dirty="0">
                <a:solidFill>
                  <a:srgbClr val="404040"/>
                </a:solidFill>
                <a:latin typeface="Cambria"/>
                <a:cs typeface="Cambria"/>
              </a:rPr>
              <a:t>the	</a:t>
            </a:r>
            <a:r>
              <a:rPr sz="2000" spc="170" dirty="0">
                <a:solidFill>
                  <a:srgbClr val="404040"/>
                </a:solidFill>
                <a:latin typeface="Cambria"/>
                <a:cs typeface="Cambria"/>
              </a:rPr>
              <a:t>of</a:t>
            </a:r>
            <a:r>
              <a:rPr sz="2000" spc="17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05" dirty="0">
                <a:solidFill>
                  <a:srgbClr val="404040"/>
                </a:solidFill>
                <a:latin typeface="Cambria"/>
                <a:cs typeface="Cambria"/>
              </a:rPr>
              <a:t>test</a:t>
            </a:r>
            <a:r>
              <a:rPr sz="2000" spc="204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14" dirty="0">
                <a:solidFill>
                  <a:srgbClr val="404040"/>
                </a:solidFill>
                <a:latin typeface="Cambria"/>
                <a:cs typeface="Cambria"/>
              </a:rPr>
              <a:t>dataset</a:t>
            </a:r>
            <a:r>
              <a:rPr sz="2000" spc="21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00" dirty="0">
                <a:solidFill>
                  <a:srgbClr val="404040"/>
                </a:solidFill>
                <a:latin typeface="Cambria"/>
                <a:cs typeface="Cambria"/>
              </a:rPr>
              <a:t>is	</a:t>
            </a:r>
            <a:r>
              <a:rPr sz="2000" spc="120" dirty="0">
                <a:solidFill>
                  <a:srgbClr val="404040"/>
                </a:solidFill>
                <a:latin typeface="Cambria"/>
                <a:cs typeface="Cambria"/>
              </a:rPr>
              <a:t>.</a:t>
            </a:r>
            <a:endParaRPr sz="20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00">
              <a:latin typeface="Cambria"/>
              <a:cs typeface="Cambria"/>
            </a:endParaRPr>
          </a:p>
          <a:p>
            <a:pPr marL="1716405">
              <a:lnSpc>
                <a:spcPct val="100000"/>
              </a:lnSpc>
            </a:pPr>
            <a:r>
              <a:rPr sz="2000" spc="120" dirty="0">
                <a:solidFill>
                  <a:srgbClr val="404040"/>
                </a:solidFill>
                <a:latin typeface="Cambria"/>
                <a:cs typeface="Cambria"/>
              </a:rPr>
              <a:t>,</a:t>
            </a:r>
            <a:r>
              <a:rPr sz="2000" spc="16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00" dirty="0">
                <a:solidFill>
                  <a:srgbClr val="404040"/>
                </a:solidFill>
                <a:latin typeface="Cambria"/>
                <a:cs typeface="Cambria"/>
              </a:rPr>
              <a:t>eager</a:t>
            </a:r>
            <a:r>
              <a:rPr sz="2000" spc="16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rgbClr val="404040"/>
                </a:solidFill>
                <a:latin typeface="Cambria"/>
                <a:cs typeface="Cambria"/>
              </a:rPr>
              <a:t>learners</a:t>
            </a:r>
            <a:r>
              <a:rPr sz="2000" spc="18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14" dirty="0">
                <a:solidFill>
                  <a:srgbClr val="404040"/>
                </a:solidFill>
                <a:latin typeface="Cambria"/>
                <a:cs typeface="Cambria"/>
              </a:rPr>
              <a:t>take</a:t>
            </a:r>
            <a:r>
              <a:rPr sz="2000" spc="17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404040"/>
                </a:solidFill>
                <a:latin typeface="Cambria"/>
                <a:cs typeface="Cambria"/>
              </a:rPr>
              <a:t>a</a:t>
            </a:r>
            <a:endParaRPr sz="2000">
              <a:latin typeface="Cambria"/>
              <a:cs typeface="Cambri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431658" y="3065729"/>
            <a:ext cx="2376805" cy="296545"/>
            <a:chOff x="7431658" y="3065729"/>
            <a:chExt cx="2376805" cy="296545"/>
          </a:xfrm>
        </p:grpSpPr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431658" y="3065729"/>
              <a:ext cx="661416" cy="29596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039988" y="3065729"/>
              <a:ext cx="670559" cy="29596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655684" y="3065729"/>
              <a:ext cx="477520" cy="29596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093072" y="3065729"/>
              <a:ext cx="715060" cy="295960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9755505" y="3040837"/>
            <a:ext cx="4889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145" dirty="0">
                <a:solidFill>
                  <a:srgbClr val="404040"/>
                </a:solidFill>
                <a:latin typeface="Cambria"/>
                <a:cs typeface="Cambria"/>
              </a:rPr>
              <a:t>and</a:t>
            </a:r>
            <a:endParaRPr sz="2000">
              <a:latin typeface="Cambria"/>
              <a:cs typeface="Cambri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943355" y="3065729"/>
            <a:ext cx="10542905" cy="723265"/>
            <a:chOff x="943355" y="3065729"/>
            <a:chExt cx="10542905" cy="723265"/>
          </a:xfrm>
        </p:grpSpPr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309605" y="3065729"/>
              <a:ext cx="1176147" cy="29596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43355" y="3493007"/>
              <a:ext cx="349757" cy="29565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54251" y="3493007"/>
              <a:ext cx="970140" cy="295656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701751" y="2919188"/>
            <a:ext cx="1552575" cy="880110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229235" marR="5080" indent="-229235" algn="r">
              <a:lnSpc>
                <a:spcPct val="100000"/>
              </a:lnSpc>
              <a:spcBef>
                <a:spcPts val="1065"/>
              </a:spcBef>
              <a:buClr>
                <a:srgbClr val="E38312"/>
              </a:buClr>
              <a:buSzPct val="75000"/>
              <a:buFont typeface="Wingdings"/>
              <a:buChar char=""/>
              <a:tabLst>
                <a:tab pos="229235" algn="l"/>
              </a:tabLst>
            </a:pPr>
            <a:r>
              <a:rPr sz="2000" spc="150" dirty="0">
                <a:solidFill>
                  <a:srgbClr val="404040"/>
                </a:solidFill>
                <a:latin typeface="Cambria"/>
                <a:cs typeface="Cambria"/>
              </a:rPr>
              <a:t>Due</a:t>
            </a:r>
            <a:r>
              <a:rPr sz="2000" spc="16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20" dirty="0">
                <a:solidFill>
                  <a:srgbClr val="404040"/>
                </a:solidFill>
                <a:latin typeface="Cambria"/>
                <a:cs typeface="Cambria"/>
              </a:rPr>
              <a:t>to</a:t>
            </a:r>
            <a:r>
              <a:rPr sz="2000" spc="17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404040"/>
                </a:solidFill>
                <a:latin typeface="Cambria"/>
                <a:cs typeface="Cambria"/>
              </a:rPr>
              <a:t>the</a:t>
            </a:r>
            <a:endParaRPr sz="2000">
              <a:latin typeface="Cambria"/>
              <a:cs typeface="Cambria"/>
            </a:endParaRPr>
          </a:p>
          <a:p>
            <a:pPr marR="75565" algn="r">
              <a:lnSpc>
                <a:spcPct val="100000"/>
              </a:lnSpc>
              <a:spcBef>
                <a:spcPts val="960"/>
              </a:spcBef>
            </a:pPr>
            <a:r>
              <a:rPr sz="2000" spc="120" dirty="0">
                <a:solidFill>
                  <a:srgbClr val="404040"/>
                </a:solidFill>
                <a:latin typeface="Cambria"/>
                <a:cs typeface="Cambria"/>
              </a:rPr>
              <a:t>.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01751" y="4149344"/>
            <a:ext cx="3379470" cy="1717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0"/>
              </a:spcBef>
              <a:buClr>
                <a:srgbClr val="E38312"/>
              </a:buClr>
              <a:buSzPct val="75000"/>
              <a:buFont typeface="Wingdings"/>
              <a:buChar char=""/>
              <a:tabLst>
                <a:tab pos="241935" algn="l"/>
              </a:tabLst>
            </a:pPr>
            <a:r>
              <a:rPr sz="2000" spc="95" dirty="0">
                <a:solidFill>
                  <a:srgbClr val="404040"/>
                </a:solidFill>
                <a:latin typeface="Cambria"/>
                <a:cs typeface="Cambria"/>
              </a:rPr>
              <a:t>Example:</a:t>
            </a:r>
            <a:endParaRPr sz="200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1510"/>
              </a:spcBef>
              <a:buClr>
                <a:srgbClr val="F3B56C"/>
              </a:buClr>
              <a:buSzPct val="75000"/>
              <a:buFont typeface="Wingdings"/>
              <a:buChar char=""/>
              <a:tabLst>
                <a:tab pos="470534" algn="l"/>
              </a:tabLst>
            </a:pPr>
            <a:r>
              <a:rPr sz="1800" spc="100" dirty="0">
                <a:solidFill>
                  <a:srgbClr val="404040"/>
                </a:solidFill>
                <a:latin typeface="Cambria"/>
                <a:cs typeface="Cambria"/>
              </a:rPr>
              <a:t>Decision</a:t>
            </a:r>
            <a:r>
              <a:rPr sz="1800" spc="15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404040"/>
                </a:solidFill>
                <a:latin typeface="Cambria"/>
                <a:cs typeface="Cambria"/>
              </a:rPr>
              <a:t>Tree</a:t>
            </a:r>
            <a:endParaRPr sz="180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1465"/>
              </a:spcBef>
              <a:buClr>
                <a:srgbClr val="F3B56C"/>
              </a:buClr>
              <a:buSzPct val="75000"/>
              <a:buFont typeface="Wingdings"/>
              <a:buChar char=""/>
              <a:tabLst>
                <a:tab pos="470534" algn="l"/>
              </a:tabLst>
            </a:pPr>
            <a:r>
              <a:rPr sz="1800" spc="75" dirty="0">
                <a:solidFill>
                  <a:srgbClr val="404040"/>
                </a:solidFill>
                <a:latin typeface="Cambria"/>
                <a:cs typeface="Cambria"/>
              </a:rPr>
              <a:t>Naive</a:t>
            </a:r>
            <a:r>
              <a:rPr sz="1800" spc="14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Cambria"/>
                <a:cs typeface="Cambria"/>
              </a:rPr>
              <a:t>Bayes</a:t>
            </a:r>
            <a:endParaRPr sz="180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1465"/>
              </a:spcBef>
              <a:buClr>
                <a:srgbClr val="F3B56C"/>
              </a:buClr>
              <a:buSzPct val="75000"/>
              <a:buFont typeface="Wingdings"/>
              <a:buChar char=""/>
              <a:tabLst>
                <a:tab pos="470534" algn="l"/>
              </a:tabLst>
            </a:pPr>
            <a:r>
              <a:rPr sz="1800" spc="90" dirty="0">
                <a:solidFill>
                  <a:srgbClr val="404040"/>
                </a:solidFill>
                <a:latin typeface="Cambria"/>
                <a:cs typeface="Cambria"/>
              </a:rPr>
              <a:t>Artificial</a:t>
            </a:r>
            <a:r>
              <a:rPr sz="1800" spc="15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90" dirty="0">
                <a:solidFill>
                  <a:srgbClr val="404040"/>
                </a:solidFill>
                <a:latin typeface="Cambria"/>
                <a:cs typeface="Cambria"/>
              </a:rPr>
              <a:t>Neural</a:t>
            </a:r>
            <a:r>
              <a:rPr sz="1800" spc="13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90" dirty="0">
                <a:solidFill>
                  <a:srgbClr val="404040"/>
                </a:solidFill>
                <a:latin typeface="Cambria"/>
                <a:cs typeface="Cambria"/>
              </a:rPr>
              <a:t>Networks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701750" y="193259"/>
            <a:ext cx="638484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20" dirty="0"/>
              <a:t>Type</a:t>
            </a:r>
            <a:r>
              <a:rPr spc="285" dirty="0"/>
              <a:t> </a:t>
            </a:r>
            <a:r>
              <a:rPr spc="310" dirty="0"/>
              <a:t>of</a:t>
            </a:r>
            <a:r>
              <a:rPr spc="270" dirty="0"/>
              <a:t> </a:t>
            </a:r>
            <a:r>
              <a:rPr spc="145" dirty="0"/>
              <a:t>Learner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1871706" y="158623"/>
            <a:ext cx="1339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75" dirty="0">
                <a:solidFill>
                  <a:srgbClr val="FFFFFF"/>
                </a:solidFill>
                <a:latin typeface="Cambria"/>
                <a:cs typeface="Cambria"/>
              </a:rPr>
              <a:t>6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23316" y="963167"/>
            <a:ext cx="3374390" cy="617220"/>
          </a:xfrm>
          <a:custGeom>
            <a:avLst/>
            <a:gdLst/>
            <a:ahLst/>
            <a:cxnLst/>
            <a:rect l="l" t="t" r="r" b="b"/>
            <a:pathLst>
              <a:path w="3374390" h="617219">
                <a:moveTo>
                  <a:pt x="3374136" y="0"/>
                </a:moveTo>
                <a:lnTo>
                  <a:pt x="0" y="0"/>
                </a:lnTo>
                <a:lnTo>
                  <a:pt x="0" y="617220"/>
                </a:lnTo>
                <a:lnTo>
                  <a:pt x="3374136" y="617220"/>
                </a:lnTo>
                <a:lnTo>
                  <a:pt x="3374136" y="0"/>
                </a:lnTo>
                <a:close/>
              </a:path>
            </a:pathLst>
          </a:custGeom>
          <a:solidFill>
            <a:srgbClr val="AB61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701751" y="980313"/>
            <a:ext cx="15455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Constantia"/>
                <a:cs typeface="Constantia"/>
              </a:rPr>
              <a:t>Ea</a:t>
            </a:r>
            <a:r>
              <a:rPr sz="2000" spc="-50" dirty="0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sz="2000" dirty="0">
                <a:solidFill>
                  <a:srgbClr val="FFFFFF"/>
                </a:solidFill>
                <a:latin typeface="Constantia"/>
                <a:cs typeface="Constantia"/>
              </a:rPr>
              <a:t>er</a:t>
            </a:r>
            <a:r>
              <a:rPr sz="2000" spc="-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spc="20" dirty="0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sz="2000" dirty="0">
                <a:solidFill>
                  <a:srgbClr val="FFFFFF"/>
                </a:solidFill>
                <a:latin typeface="Constantia"/>
                <a:cs typeface="Constantia"/>
              </a:rPr>
              <a:t>earner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36" name="Date Placeholder 35">
            <a:extLst>
              <a:ext uri="{FF2B5EF4-FFF2-40B4-BE49-F238E27FC236}">
                <a16:creationId xmlns:a16="http://schemas.microsoft.com/office/drawing/2014/main" id="{9355872C-0B49-4B04-CF26-D183C170C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3/24/2024</a:t>
            </a:r>
          </a:p>
        </p:txBody>
      </p:sp>
      <p:sp>
        <p:nvSpPr>
          <p:cNvPr id="38" name="Slide Number Placeholder 37">
            <a:extLst>
              <a:ext uri="{FF2B5EF4-FFF2-40B4-BE49-F238E27FC236}">
                <a16:creationId xmlns:a16="http://schemas.microsoft.com/office/drawing/2014/main" id="{A54F5683-0065-06A6-7BD0-7C86C329D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2000" smtClean="0"/>
              <a:t>2</a:t>
            </a:fld>
            <a:endParaRPr lang="en-US" sz="2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40690" y="1362016"/>
          <a:ext cx="7451722" cy="19433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2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8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5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54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06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24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2967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8324">
                <a:tc>
                  <a:txBody>
                    <a:bodyPr/>
                    <a:lstStyle/>
                    <a:p>
                      <a:pPr marL="260350" indent="-228600">
                        <a:lnSpc>
                          <a:spcPts val="2335"/>
                        </a:lnSpc>
                        <a:buClr>
                          <a:srgbClr val="E38312"/>
                        </a:buClr>
                        <a:buSzPct val="75000"/>
                        <a:buFont typeface="Wingdings"/>
                        <a:buChar char=""/>
                        <a:tabLst>
                          <a:tab pos="260350" algn="l"/>
                        </a:tabLst>
                      </a:pPr>
                      <a:r>
                        <a:rPr sz="2000" spc="13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SVMs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2335"/>
                        </a:lnSpc>
                      </a:pPr>
                      <a:r>
                        <a:rPr sz="2000" spc="8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are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35"/>
                        </a:lnSpc>
                      </a:pPr>
                      <a:r>
                        <a:rPr sz="2000" spc="95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by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ts val="2335"/>
                        </a:lnSpc>
                      </a:pPr>
                      <a:r>
                        <a:rPr sz="2000" spc="105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the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2335"/>
                        </a:lnSpc>
                        <a:tabLst>
                          <a:tab pos="196215" algn="l"/>
                          <a:tab pos="1057275" algn="l"/>
                        </a:tabLst>
                      </a:pPr>
                      <a:r>
                        <a:rPr sz="2000" spc="12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,	</a:t>
                      </a:r>
                      <a:r>
                        <a:rPr sz="2000" spc="11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which	</a:t>
                      </a:r>
                      <a:r>
                        <a:rPr sz="2000" spc="10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is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569">
                <a:tc>
                  <a:txBody>
                    <a:bodyPr/>
                    <a:lstStyle/>
                    <a:p>
                      <a:pPr marR="78740"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2000" spc="11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the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704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2000" spc="175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of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704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2000" spc="95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between</a:t>
                      </a:r>
                      <a:r>
                        <a:rPr sz="2000" spc="15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000" spc="11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the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704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2000" spc="145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and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7048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0337">
                <a:tc>
                  <a:txBody>
                    <a:bodyPr/>
                    <a:lstStyle/>
                    <a:p>
                      <a:pPr marL="26035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2000" spc="11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the</a:t>
                      </a:r>
                      <a:endParaRPr sz="2000">
                        <a:latin typeface="Cambria"/>
                        <a:cs typeface="Cambri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750">
                        <a:latin typeface="Times New Roman"/>
                        <a:cs typeface="Times New Roman"/>
                      </a:endParaRPr>
                    </a:p>
                    <a:p>
                      <a:pPr marL="260350" indent="-228600">
                        <a:lnSpc>
                          <a:spcPts val="2325"/>
                        </a:lnSpc>
                        <a:buClr>
                          <a:srgbClr val="E38312"/>
                        </a:buClr>
                        <a:buSzPct val="75000"/>
                        <a:buFont typeface="Wingdings"/>
                        <a:buChar char=""/>
                        <a:tabLst>
                          <a:tab pos="260350" algn="l"/>
                        </a:tabLst>
                      </a:pPr>
                      <a:r>
                        <a:rPr sz="2000" spc="105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If</a:t>
                      </a:r>
                      <a:r>
                        <a:rPr sz="2000" spc="33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000" spc="11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the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704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200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.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704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3050">
                        <a:latin typeface="Times New Roman"/>
                        <a:cs typeface="Times New Roman"/>
                      </a:endParaRPr>
                    </a:p>
                    <a:p>
                      <a:pPr marR="24130" algn="r">
                        <a:lnSpc>
                          <a:spcPts val="2325"/>
                        </a:lnSpc>
                      </a:pPr>
                      <a:r>
                        <a:rPr sz="2000" spc="12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,</a:t>
                      </a:r>
                      <a:r>
                        <a:rPr sz="2000" spc="395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000" spc="135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though,</a:t>
                      </a:r>
                      <a:r>
                        <a:rPr sz="2000" spc="40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000" spc="95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there</a:t>
                      </a:r>
                      <a:r>
                        <a:rPr sz="2000" spc="409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000" spc="125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is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10410" y="1365758"/>
            <a:ext cx="1064183" cy="29565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98215" y="1365758"/>
            <a:ext cx="1651254" cy="29565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54928" y="1365758"/>
            <a:ext cx="1095248" cy="29565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76832" y="1822653"/>
            <a:ext cx="1152144" cy="29596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78861" y="1822653"/>
            <a:ext cx="863193" cy="295960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4955159" y="1822653"/>
            <a:ext cx="2515235" cy="296545"/>
            <a:chOff x="4955159" y="1822653"/>
            <a:chExt cx="2515235" cy="296545"/>
          </a:xfrm>
        </p:grpSpPr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55159" y="1822653"/>
              <a:ext cx="1166202" cy="2959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72505" y="1822653"/>
              <a:ext cx="1397380" cy="295960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1173784" y="2280539"/>
            <a:ext cx="2248535" cy="295910"/>
            <a:chOff x="1173784" y="2280539"/>
            <a:chExt cx="2248535" cy="295910"/>
          </a:xfrm>
        </p:grpSpPr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73784" y="2280539"/>
              <a:ext cx="1090307" cy="29565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00910" y="2280539"/>
              <a:ext cx="1221295" cy="295655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1501394" y="2992247"/>
            <a:ext cx="4305300" cy="295910"/>
            <a:chOff x="1501394" y="2992247"/>
            <a:chExt cx="4305300" cy="295910"/>
          </a:xfrm>
        </p:grpSpPr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01394" y="2992247"/>
              <a:ext cx="1222679" cy="29565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680969" y="2992247"/>
              <a:ext cx="3125216" cy="295655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701040" y="3449701"/>
            <a:ext cx="3993515" cy="295910"/>
            <a:chOff x="701040" y="3449701"/>
            <a:chExt cx="3993515" cy="295910"/>
          </a:xfrm>
        </p:grpSpPr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01040" y="3449701"/>
              <a:ext cx="480059" cy="29565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34160" y="3449701"/>
              <a:ext cx="3560140" cy="295656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4639183" y="3424809"/>
            <a:ext cx="18256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145" dirty="0">
                <a:solidFill>
                  <a:srgbClr val="404040"/>
                </a:solidFill>
                <a:latin typeface="Cambria"/>
                <a:cs typeface="Cambria"/>
              </a:rPr>
              <a:t>and</a:t>
            </a:r>
            <a:r>
              <a:rPr sz="2000" spc="40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40" dirty="0">
                <a:solidFill>
                  <a:srgbClr val="404040"/>
                </a:solidFill>
                <a:latin typeface="Cambria"/>
                <a:cs typeface="Cambria"/>
              </a:rPr>
              <a:t>so</a:t>
            </a:r>
            <a:r>
              <a:rPr sz="2000" spc="409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rgbClr val="404040"/>
                </a:solidFill>
                <a:latin typeface="Cambria"/>
                <a:cs typeface="Cambria"/>
              </a:rPr>
              <a:t>there's</a:t>
            </a:r>
            <a:endParaRPr sz="2000">
              <a:latin typeface="Cambria"/>
              <a:cs typeface="Cambria"/>
            </a:endParaRPr>
          </a:p>
        </p:txBody>
      </p:sp>
      <p:pic>
        <p:nvPicPr>
          <p:cNvPr id="21" name="object 2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566281" y="3449701"/>
            <a:ext cx="480059" cy="295656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6986396" y="3424809"/>
            <a:ext cx="1238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5" dirty="0">
                <a:solidFill>
                  <a:srgbClr val="404040"/>
                </a:solidFill>
                <a:latin typeface="Cambria"/>
                <a:cs typeface="Cambria"/>
              </a:rPr>
              <a:t>"</a:t>
            </a:r>
            <a:endParaRPr sz="2000">
              <a:latin typeface="Cambria"/>
              <a:cs typeface="Cambri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096632" y="3449701"/>
            <a:ext cx="907415" cy="295910"/>
            <a:chOff x="7096632" y="3449701"/>
            <a:chExt cx="907415" cy="295910"/>
          </a:xfrm>
        </p:grpSpPr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096632" y="3449701"/>
              <a:ext cx="767715" cy="29565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710804" y="3449701"/>
              <a:ext cx="293217" cy="295656"/>
            </a:xfrm>
            <a:prstGeom prst="rect">
              <a:avLst/>
            </a:prstGeom>
          </p:spPr>
        </p:pic>
      </p:grpSp>
      <p:pic>
        <p:nvPicPr>
          <p:cNvPr id="26" name="object 2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01040" y="3906901"/>
            <a:ext cx="1100937" cy="295656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459740" y="3882009"/>
            <a:ext cx="3059430" cy="104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84910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solidFill>
                  <a:srgbClr val="404040"/>
                </a:solidFill>
                <a:latin typeface="Cambria"/>
                <a:cs typeface="Cambria"/>
              </a:rPr>
              <a:t>"</a:t>
            </a:r>
            <a:r>
              <a:rPr sz="2000" spc="10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25" dirty="0">
                <a:solidFill>
                  <a:srgbClr val="404040"/>
                </a:solidFill>
                <a:latin typeface="Cambria"/>
                <a:cs typeface="Cambria"/>
              </a:rPr>
              <a:t>SVM</a:t>
            </a:r>
            <a:r>
              <a:rPr sz="2000" spc="14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14" dirty="0">
                <a:solidFill>
                  <a:srgbClr val="404040"/>
                </a:solidFill>
                <a:latin typeface="Cambria"/>
                <a:cs typeface="Cambria"/>
              </a:rPr>
              <a:t>solution.</a:t>
            </a:r>
            <a:endParaRPr sz="20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7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buClr>
                <a:srgbClr val="E38312"/>
              </a:buClr>
              <a:buSzPct val="75000"/>
              <a:buFont typeface="Wingdings"/>
              <a:buChar char=""/>
              <a:tabLst>
                <a:tab pos="241300" algn="l"/>
                <a:tab pos="965200" algn="l"/>
                <a:tab pos="1362710" algn="l"/>
                <a:tab pos="2058035" algn="l"/>
                <a:tab pos="2642870" algn="l"/>
              </a:tabLst>
            </a:pPr>
            <a:r>
              <a:rPr sz="2000" spc="125" dirty="0">
                <a:solidFill>
                  <a:srgbClr val="404040"/>
                </a:solidFill>
                <a:latin typeface="Cambria"/>
                <a:cs typeface="Cambria"/>
              </a:rPr>
              <a:t>This	</a:t>
            </a:r>
            <a:r>
              <a:rPr sz="2000" spc="105" dirty="0">
                <a:solidFill>
                  <a:srgbClr val="404040"/>
                </a:solidFill>
                <a:latin typeface="Cambria"/>
                <a:cs typeface="Cambria"/>
              </a:rPr>
              <a:t>is	</a:t>
            </a:r>
            <a:r>
              <a:rPr sz="2000" spc="100" dirty="0">
                <a:solidFill>
                  <a:srgbClr val="404040"/>
                </a:solidFill>
                <a:latin typeface="Cambria"/>
                <a:cs typeface="Cambria"/>
              </a:rPr>
              <a:t>why	</a:t>
            </a:r>
            <a:r>
              <a:rPr sz="2000" spc="114" dirty="0">
                <a:solidFill>
                  <a:srgbClr val="404040"/>
                </a:solidFill>
                <a:latin typeface="Cambria"/>
                <a:cs typeface="Cambria"/>
              </a:rPr>
              <a:t>the	</a:t>
            </a:r>
            <a:r>
              <a:rPr sz="2000" spc="-15" dirty="0">
                <a:solidFill>
                  <a:srgbClr val="404040"/>
                </a:solidFill>
                <a:latin typeface="Cambria"/>
                <a:cs typeface="Cambria"/>
              </a:rPr>
              <a:t>"</a:t>
            </a:r>
            <a:endParaRPr sz="2000">
              <a:latin typeface="Cambria"/>
              <a:cs typeface="Cambria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3200654" y="4617084"/>
            <a:ext cx="1720850" cy="295910"/>
            <a:chOff x="3200654" y="4617084"/>
            <a:chExt cx="1720850" cy="295910"/>
          </a:xfrm>
        </p:grpSpPr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200654" y="4617084"/>
              <a:ext cx="596645" cy="29565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678047" y="4617084"/>
              <a:ext cx="295655" cy="29565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825875" y="4617084"/>
              <a:ext cx="1095248" cy="295656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4751959" y="4592192"/>
            <a:ext cx="31197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0355" algn="l"/>
                <a:tab pos="1026160" algn="l"/>
                <a:tab pos="1684655" algn="l"/>
              </a:tabLst>
            </a:pPr>
            <a:r>
              <a:rPr sz="2000" spc="-15" dirty="0">
                <a:solidFill>
                  <a:srgbClr val="404040"/>
                </a:solidFill>
                <a:latin typeface="Cambria"/>
                <a:cs typeface="Cambria"/>
              </a:rPr>
              <a:t>"	</a:t>
            </a:r>
            <a:r>
              <a:rPr sz="2000" spc="125" dirty="0">
                <a:solidFill>
                  <a:srgbClr val="404040"/>
                </a:solidFill>
                <a:latin typeface="Cambria"/>
                <a:cs typeface="Cambria"/>
              </a:rPr>
              <a:t>SVM	</a:t>
            </a:r>
            <a:r>
              <a:rPr sz="2000" spc="100" dirty="0">
                <a:solidFill>
                  <a:srgbClr val="404040"/>
                </a:solidFill>
                <a:latin typeface="Cambria"/>
                <a:cs typeface="Cambria"/>
              </a:rPr>
              <a:t>was	</a:t>
            </a:r>
            <a:r>
              <a:rPr sz="2000" spc="120" dirty="0">
                <a:solidFill>
                  <a:srgbClr val="404040"/>
                </a:solidFill>
                <a:latin typeface="Cambria"/>
                <a:cs typeface="Cambria"/>
              </a:rPr>
              <a:t>introduced,</a:t>
            </a:r>
            <a:endParaRPr sz="2000">
              <a:latin typeface="Cambria"/>
              <a:cs typeface="Cambri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701040" y="5074665"/>
            <a:ext cx="7290434" cy="295910"/>
            <a:chOff x="701040" y="5074665"/>
            <a:chExt cx="7290434" cy="295910"/>
          </a:xfrm>
        </p:grpSpPr>
        <p:pic>
          <p:nvPicPr>
            <p:cNvPr id="34" name="object 3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01040" y="5074665"/>
              <a:ext cx="909281" cy="295656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541018" y="5074665"/>
              <a:ext cx="940562" cy="295656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429510" y="5074665"/>
              <a:ext cx="826769" cy="29565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173222" y="5074665"/>
              <a:ext cx="910691" cy="295656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036186" y="5074665"/>
              <a:ext cx="372617" cy="295656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366894" y="5074665"/>
              <a:ext cx="450341" cy="295656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749418" y="5074665"/>
              <a:ext cx="480060" cy="295656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151755" y="5074665"/>
              <a:ext cx="536854" cy="295656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636641" y="5074665"/>
              <a:ext cx="976579" cy="295656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532753" y="5074665"/>
              <a:ext cx="628650" cy="295656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117968" y="5074665"/>
              <a:ext cx="386333" cy="295656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456296" y="5074665"/>
              <a:ext cx="534822" cy="295656"/>
            </a:xfrm>
            <a:prstGeom prst="rect">
              <a:avLst/>
            </a:prstGeom>
          </p:spPr>
        </p:pic>
      </p:grpSp>
      <p:pic>
        <p:nvPicPr>
          <p:cNvPr id="46" name="object 4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01040" y="5531815"/>
            <a:ext cx="1100937" cy="295656"/>
          </a:xfrm>
          <a:prstGeom prst="rect">
            <a:avLst/>
          </a:prstGeom>
        </p:spPr>
      </p:pic>
      <p:sp>
        <p:nvSpPr>
          <p:cNvPr id="47" name="object 47"/>
          <p:cNvSpPr txBox="1"/>
          <p:nvPr/>
        </p:nvSpPr>
        <p:spPr>
          <a:xfrm>
            <a:off x="1631950" y="5506923"/>
            <a:ext cx="933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20" dirty="0">
                <a:solidFill>
                  <a:srgbClr val="404040"/>
                </a:solidFill>
                <a:latin typeface="Cambria"/>
                <a:cs typeface="Cambria"/>
              </a:rPr>
              <a:t>.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48" name="object 48"/>
          <p:cNvSpPr txBox="1">
            <a:spLocks noGrp="1"/>
          </p:cNvSpPr>
          <p:nvPr>
            <p:ph type="title"/>
          </p:nvPr>
        </p:nvSpPr>
        <p:spPr>
          <a:xfrm>
            <a:off x="701751" y="193259"/>
            <a:ext cx="591146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60" dirty="0"/>
              <a:t>Non-Linear</a:t>
            </a:r>
            <a:r>
              <a:rPr spc="235" dirty="0"/>
              <a:t> Data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11763502" y="158623"/>
            <a:ext cx="2419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70" dirty="0">
                <a:solidFill>
                  <a:srgbClr val="FFFFFF"/>
                </a:solidFill>
                <a:latin typeface="Cambria"/>
                <a:cs typeface="Cambria"/>
              </a:rPr>
              <a:t>43</a:t>
            </a:r>
            <a:endParaRPr sz="1400">
              <a:latin typeface="Cambria"/>
              <a:cs typeface="Cambria"/>
            </a:endParaRPr>
          </a:p>
        </p:txBody>
      </p:sp>
      <p:pic>
        <p:nvPicPr>
          <p:cNvPr id="50" name="object 50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8311895" y="2022348"/>
            <a:ext cx="3581400" cy="2778252"/>
          </a:xfrm>
          <a:prstGeom prst="rect">
            <a:avLst/>
          </a:prstGeom>
        </p:spPr>
      </p:pic>
      <p:sp>
        <p:nvSpPr>
          <p:cNvPr id="52" name="Date Placeholder 51">
            <a:extLst>
              <a:ext uri="{FF2B5EF4-FFF2-40B4-BE49-F238E27FC236}">
                <a16:creationId xmlns:a16="http://schemas.microsoft.com/office/drawing/2014/main" id="{A66CCF56-F5CB-206C-CE70-B43E72FF8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3/24/2024</a:t>
            </a:r>
          </a:p>
        </p:txBody>
      </p:sp>
      <p:sp>
        <p:nvSpPr>
          <p:cNvPr id="54" name="Slide Number Placeholder 53">
            <a:extLst>
              <a:ext uri="{FF2B5EF4-FFF2-40B4-BE49-F238E27FC236}">
                <a16:creationId xmlns:a16="http://schemas.microsoft.com/office/drawing/2014/main" id="{18F271DA-5ADF-8154-E047-B118092E5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038224"/>
            <a:ext cx="242252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Clr>
                <a:srgbClr val="E38312"/>
              </a:buClr>
              <a:buSzPct val="73684"/>
              <a:buFont typeface="Wingdings"/>
              <a:buChar char=""/>
              <a:tabLst>
                <a:tab pos="241300" algn="l"/>
              </a:tabLst>
            </a:pPr>
            <a:r>
              <a:rPr sz="1900" spc="95" dirty="0">
                <a:solidFill>
                  <a:srgbClr val="404040"/>
                </a:solidFill>
                <a:latin typeface="Cambria"/>
                <a:cs typeface="Cambria"/>
              </a:rPr>
              <a:t>Many</a:t>
            </a:r>
            <a:r>
              <a:rPr sz="1900" spc="14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900" spc="114" dirty="0">
                <a:solidFill>
                  <a:srgbClr val="404040"/>
                </a:solidFill>
                <a:latin typeface="Cambria"/>
                <a:cs typeface="Cambria"/>
              </a:rPr>
              <a:t>datasets</a:t>
            </a:r>
            <a:r>
              <a:rPr sz="1900" spc="17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900" spc="50" dirty="0">
                <a:solidFill>
                  <a:srgbClr val="404040"/>
                </a:solidFill>
                <a:latin typeface="Cambria"/>
                <a:cs typeface="Cambria"/>
              </a:rPr>
              <a:t>will</a:t>
            </a:r>
            <a:endParaRPr sz="1900">
              <a:latin typeface="Cambria"/>
              <a:cs typeface="Cambr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023870" y="1063116"/>
            <a:ext cx="3137535" cy="280670"/>
            <a:chOff x="3023870" y="1063116"/>
            <a:chExt cx="3137535" cy="2806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23870" y="1063116"/>
              <a:ext cx="532790" cy="2804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98215" y="1063116"/>
              <a:ext cx="434339" cy="28041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62451" y="1063116"/>
              <a:ext cx="1044130" cy="28041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65243" y="1063116"/>
              <a:ext cx="1295781" cy="28041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6018657" y="1038224"/>
            <a:ext cx="8953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110" dirty="0">
                <a:solidFill>
                  <a:srgbClr val="404040"/>
                </a:solidFill>
                <a:latin typeface="Cambria"/>
                <a:cs typeface="Cambria"/>
              </a:rPr>
              <a:t>.</a:t>
            </a:r>
            <a:endParaRPr sz="1900">
              <a:latin typeface="Cambria"/>
              <a:cs typeface="Cambria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516890" y="1689855"/>
          <a:ext cx="10767058" cy="35592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38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18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33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453">
                <a:tc>
                  <a:txBody>
                    <a:bodyPr/>
                    <a:lstStyle/>
                    <a:p>
                      <a:pPr marL="260350" indent="-228600">
                        <a:lnSpc>
                          <a:spcPts val="2215"/>
                        </a:lnSpc>
                        <a:buClr>
                          <a:srgbClr val="E38312"/>
                        </a:buClr>
                        <a:buSzPct val="73684"/>
                        <a:buFont typeface="Wingdings"/>
                        <a:buChar char=""/>
                        <a:tabLst>
                          <a:tab pos="260350" algn="l"/>
                        </a:tabLst>
                      </a:pPr>
                      <a:r>
                        <a:rPr sz="1900" spc="185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As</a:t>
                      </a:r>
                      <a:r>
                        <a:rPr sz="1900" spc="145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900" spc="10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1900" spc="14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900" spc="95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result,</a:t>
                      </a:r>
                      <a:r>
                        <a:rPr sz="1900" spc="20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900" spc="9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there</a:t>
                      </a:r>
                      <a:r>
                        <a:rPr sz="1900" spc="165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900" spc="5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will</a:t>
                      </a:r>
                      <a:endParaRPr sz="190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44830" algn="ctr">
                        <a:lnSpc>
                          <a:spcPts val="2215"/>
                        </a:lnSpc>
                      </a:pPr>
                      <a:r>
                        <a:rPr sz="190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.</a:t>
                      </a:r>
                      <a:endParaRPr sz="190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6792">
                <a:tc>
                  <a:txBody>
                    <a:bodyPr/>
                    <a:lstStyle/>
                    <a:p>
                      <a:pPr marL="260350" marR="180340" indent="-228600">
                        <a:lnSpc>
                          <a:spcPct val="130000"/>
                        </a:lnSpc>
                        <a:spcBef>
                          <a:spcPts val="615"/>
                        </a:spcBef>
                        <a:buClr>
                          <a:srgbClr val="E38312"/>
                        </a:buClr>
                        <a:buSzPct val="73684"/>
                        <a:buFont typeface="Wingdings"/>
                        <a:buChar char=""/>
                        <a:tabLst>
                          <a:tab pos="260350" algn="l"/>
                        </a:tabLst>
                      </a:pPr>
                      <a:r>
                        <a:rPr sz="1900" spc="15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One</a:t>
                      </a:r>
                      <a:r>
                        <a:rPr sz="1900" spc="31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900" spc="7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way</a:t>
                      </a:r>
                      <a:r>
                        <a:rPr sz="1900" spc="30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900" spc="12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to</a:t>
                      </a:r>
                      <a:r>
                        <a:rPr sz="1900" spc="31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900" spc="12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cope</a:t>
                      </a:r>
                      <a:r>
                        <a:rPr sz="1900" spc="315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900" spc="85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with</a:t>
                      </a:r>
                      <a:r>
                        <a:rPr sz="1900" spc="33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900" spc="14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such</a:t>
                      </a:r>
                      <a:r>
                        <a:rPr sz="1900" spc="305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900" spc="12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datasets</a:t>
                      </a:r>
                      <a:r>
                        <a:rPr sz="1900" spc="305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900" spc="135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and</a:t>
                      </a:r>
                      <a:r>
                        <a:rPr sz="1900" spc="305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900" spc="9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still </a:t>
                      </a:r>
                      <a:r>
                        <a:rPr sz="1900" spc="-40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900" spc="15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of</a:t>
                      </a:r>
                      <a:r>
                        <a:rPr sz="1900" spc="165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900" spc="105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the</a:t>
                      </a:r>
                      <a:r>
                        <a:rPr sz="1900" spc="17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900" spc="105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constraints</a:t>
                      </a:r>
                      <a:r>
                        <a:rPr sz="1900" spc="215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900" spc="10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by</a:t>
                      </a:r>
                      <a:r>
                        <a:rPr sz="1900" spc="155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900" spc="11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introducing</a:t>
                      </a:r>
                      <a:endParaRPr sz="1900">
                        <a:latin typeface="Cambria"/>
                        <a:cs typeface="Cambria"/>
                      </a:endParaRPr>
                    </a:p>
                  </a:txBody>
                  <a:tcPr marL="0" marR="0" marT="781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  <a:spcBef>
                          <a:spcPts val="1735"/>
                        </a:spcBef>
                      </a:pPr>
                      <a:r>
                        <a:rPr sz="190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.</a:t>
                      </a:r>
                      <a:endParaRPr sz="190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0975">
                        <a:lnSpc>
                          <a:spcPct val="100000"/>
                        </a:lnSpc>
                        <a:spcBef>
                          <a:spcPts val="1300"/>
                        </a:spcBef>
                        <a:tabLst>
                          <a:tab pos="589280" algn="l"/>
                          <a:tab pos="2327275" algn="l"/>
                        </a:tabLst>
                      </a:pPr>
                      <a:r>
                        <a:rPr sz="1900" spc="14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us	ful	</a:t>
                      </a:r>
                      <a:r>
                        <a:rPr sz="1900" spc="95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is</a:t>
                      </a:r>
                      <a:r>
                        <a:rPr sz="1900" spc="254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900" spc="125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to</a:t>
                      </a:r>
                      <a:endParaRPr sz="1900">
                        <a:latin typeface="Cambria"/>
                        <a:cs typeface="Cambria"/>
                      </a:endParaRPr>
                    </a:p>
                  </a:txBody>
                  <a:tcPr marL="0" marR="0" marT="16510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1300"/>
                        </a:spcBef>
                      </a:pPr>
                      <a:r>
                        <a:rPr sz="1900" spc="14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some</a:t>
                      </a:r>
                      <a:endParaRPr sz="1900">
                        <a:latin typeface="Cambria"/>
                        <a:cs typeface="Cambria"/>
                      </a:endParaRPr>
                    </a:p>
                  </a:txBody>
                  <a:tcPr marL="0" marR="0" marT="16510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301">
                <a:tc>
                  <a:txBody>
                    <a:bodyPr/>
                    <a:lstStyle/>
                    <a:p>
                      <a:pPr marL="260350" indent="-228600">
                        <a:lnSpc>
                          <a:spcPct val="100000"/>
                        </a:lnSpc>
                        <a:spcBef>
                          <a:spcPts val="1295"/>
                        </a:spcBef>
                        <a:buClr>
                          <a:srgbClr val="E38312"/>
                        </a:buClr>
                        <a:buSzPct val="73684"/>
                        <a:buFont typeface="Wingdings"/>
                        <a:buChar char=""/>
                        <a:tabLst>
                          <a:tab pos="260350" algn="l"/>
                        </a:tabLst>
                      </a:pPr>
                      <a:r>
                        <a:rPr sz="1900" spc="10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Slack</a:t>
                      </a:r>
                      <a:r>
                        <a:rPr sz="1900" spc="175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900" spc="8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variables</a:t>
                      </a:r>
                      <a:r>
                        <a:rPr sz="1900" spc="21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900" spc="75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are</a:t>
                      </a:r>
                      <a:r>
                        <a:rPr sz="1900" spc="175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900" spc="11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introduced</a:t>
                      </a:r>
                      <a:endParaRPr sz="1900">
                        <a:latin typeface="Cambria"/>
                        <a:cs typeface="Cambria"/>
                      </a:endParaRPr>
                    </a:p>
                  </a:txBody>
                  <a:tcPr marL="0" marR="0" marT="16446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48945" algn="r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sz="190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.</a:t>
                      </a:r>
                      <a:endParaRPr sz="1900">
                        <a:latin typeface="Cambria"/>
                        <a:cs typeface="Cambria"/>
                      </a:endParaRPr>
                    </a:p>
                  </a:txBody>
                  <a:tcPr marL="0" marR="0" marT="16446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1063">
                <a:tc>
                  <a:txBody>
                    <a:bodyPr/>
                    <a:lstStyle/>
                    <a:p>
                      <a:pPr marL="260350" indent="-228600">
                        <a:lnSpc>
                          <a:spcPct val="100000"/>
                        </a:lnSpc>
                        <a:spcBef>
                          <a:spcPts val="1300"/>
                        </a:spcBef>
                        <a:buClr>
                          <a:srgbClr val="E38312"/>
                        </a:buClr>
                        <a:buSzPct val="73684"/>
                        <a:buFont typeface="Wingdings"/>
                        <a:buChar char=""/>
                        <a:tabLst>
                          <a:tab pos="260350" algn="l"/>
                        </a:tabLst>
                      </a:pPr>
                      <a:r>
                        <a:rPr sz="1900" spc="12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That</a:t>
                      </a:r>
                      <a:r>
                        <a:rPr sz="1900" spc="165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900" spc="95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is,</a:t>
                      </a:r>
                      <a:r>
                        <a:rPr sz="1900" spc="18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900" spc="9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certain</a:t>
                      </a:r>
                      <a:r>
                        <a:rPr sz="1900" spc="185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900" spc="9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training</a:t>
                      </a:r>
                      <a:r>
                        <a:rPr sz="1900" spc="20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900" spc="114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points</a:t>
                      </a:r>
                      <a:r>
                        <a:rPr sz="1900" spc="21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900" spc="5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will</a:t>
                      </a:r>
                      <a:r>
                        <a:rPr sz="1900" spc="195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900" spc="95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be</a:t>
                      </a:r>
                      <a:r>
                        <a:rPr sz="1900" spc="16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900" spc="9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allowed</a:t>
                      </a:r>
                      <a:endParaRPr sz="1900">
                        <a:latin typeface="Cambria"/>
                        <a:cs typeface="Cambria"/>
                      </a:endParaRPr>
                    </a:p>
                  </a:txBody>
                  <a:tcPr marL="0" marR="0" marT="1651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90575" algn="r">
                        <a:lnSpc>
                          <a:spcPct val="100000"/>
                        </a:lnSpc>
                        <a:spcBef>
                          <a:spcPts val="1300"/>
                        </a:spcBef>
                      </a:pPr>
                      <a:r>
                        <a:rPr sz="190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.</a:t>
                      </a:r>
                      <a:endParaRPr sz="1900">
                        <a:latin typeface="Cambria"/>
                        <a:cs typeface="Cambria"/>
                      </a:endParaRPr>
                    </a:p>
                  </a:txBody>
                  <a:tcPr marL="0" marR="0" marT="1651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3690">
                <a:tc>
                  <a:txBody>
                    <a:bodyPr/>
                    <a:lstStyle/>
                    <a:p>
                      <a:pPr marL="260350" marR="435609" indent="-228600">
                        <a:lnSpc>
                          <a:spcPct val="130000"/>
                        </a:lnSpc>
                        <a:spcBef>
                          <a:spcPts val="590"/>
                        </a:spcBef>
                        <a:buClr>
                          <a:srgbClr val="E38312"/>
                        </a:buClr>
                        <a:buSzPct val="73684"/>
                        <a:buFont typeface="Wingdings"/>
                        <a:buChar char=""/>
                        <a:tabLst>
                          <a:tab pos="260350" algn="l"/>
                        </a:tabLst>
                      </a:pPr>
                      <a:r>
                        <a:rPr sz="1900" spc="5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We</a:t>
                      </a:r>
                      <a:r>
                        <a:rPr sz="1900" spc="495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900" spc="9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want</a:t>
                      </a:r>
                      <a:r>
                        <a:rPr sz="1900" spc="495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900" spc="105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the</a:t>
                      </a:r>
                      <a:r>
                        <a:rPr sz="1900" spc="505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900" spc="12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number</a:t>
                      </a:r>
                      <a:r>
                        <a:rPr sz="1900" spc="50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900" spc="155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of</a:t>
                      </a:r>
                      <a:r>
                        <a:rPr sz="1900" spc="50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900" spc="12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points</a:t>
                      </a:r>
                      <a:r>
                        <a:rPr sz="1900" spc="50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900" spc="9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within</a:t>
                      </a:r>
                      <a:r>
                        <a:rPr sz="1900" spc="49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900" spc="105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the </a:t>
                      </a:r>
                      <a:r>
                        <a:rPr sz="1900" spc="-405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900" spc="10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course</a:t>
                      </a:r>
                      <a:r>
                        <a:rPr sz="1900" spc="204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900" spc="55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we</a:t>
                      </a:r>
                      <a:r>
                        <a:rPr sz="1900" spc="17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900" spc="9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want</a:t>
                      </a:r>
                      <a:r>
                        <a:rPr sz="1900" spc="17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900" spc="85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their</a:t>
                      </a:r>
                      <a:endParaRPr sz="1900">
                        <a:latin typeface="Cambria"/>
                        <a:cs typeface="Cambria"/>
                      </a:endParaRPr>
                    </a:p>
                  </a:txBody>
                  <a:tcPr marL="0" marR="0" marT="7493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ct val="100000"/>
                        </a:lnSpc>
                        <a:spcBef>
                          <a:spcPts val="1300"/>
                        </a:spcBef>
                      </a:pPr>
                      <a:r>
                        <a:rPr sz="1900" spc="12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to</a:t>
                      </a:r>
                      <a:r>
                        <a:rPr sz="1900" spc="455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900" spc="95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be</a:t>
                      </a:r>
                      <a:r>
                        <a:rPr sz="1900" spc="475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900" spc="135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as</a:t>
                      </a:r>
                      <a:endParaRPr sz="1900">
                        <a:latin typeface="Cambria"/>
                        <a:cs typeface="Cambria"/>
                      </a:endParaRPr>
                    </a:p>
                    <a:p>
                      <a:pPr marL="2787650">
                        <a:lnSpc>
                          <a:spcPts val="2200"/>
                        </a:lnSpc>
                        <a:spcBef>
                          <a:spcPts val="685"/>
                        </a:spcBef>
                      </a:pPr>
                      <a:r>
                        <a:rPr sz="190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.</a:t>
                      </a:r>
                      <a:endParaRPr sz="1900">
                        <a:latin typeface="Cambria"/>
                        <a:cs typeface="Cambria"/>
                      </a:endParaRPr>
                    </a:p>
                  </a:txBody>
                  <a:tcPr marL="0" marR="0" marT="165100" marB="0"/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1300"/>
                        </a:spcBef>
                      </a:pPr>
                      <a:r>
                        <a:rPr sz="1900" spc="11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,</a:t>
                      </a:r>
                      <a:r>
                        <a:rPr sz="1900" spc="459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900" spc="13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and</a:t>
                      </a:r>
                      <a:r>
                        <a:rPr sz="1900" spc="48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900" spc="145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of</a:t>
                      </a:r>
                      <a:endParaRPr sz="1900" dirty="0">
                        <a:latin typeface="Cambria"/>
                        <a:cs typeface="Cambria"/>
                      </a:endParaRPr>
                    </a:p>
                  </a:txBody>
                  <a:tcPr marL="0" marR="0" marT="16510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0" name="object 10"/>
          <p:cNvGrpSpPr/>
          <p:nvPr/>
        </p:nvGrpSpPr>
        <p:grpSpPr>
          <a:xfrm>
            <a:off x="3351910" y="1694052"/>
            <a:ext cx="2573655" cy="280670"/>
            <a:chOff x="3351910" y="1694052"/>
            <a:chExt cx="2573655" cy="28067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51910" y="1694052"/>
              <a:ext cx="434339" cy="28041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14622" y="1694052"/>
              <a:ext cx="459486" cy="28041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95622" y="1694052"/>
              <a:ext cx="670560" cy="28041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74742" y="1694052"/>
              <a:ext cx="363474" cy="28041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93258" y="1694052"/>
              <a:ext cx="932167" cy="280415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5885053" y="1694052"/>
            <a:ext cx="2304415" cy="280670"/>
            <a:chOff x="5885053" y="1694052"/>
            <a:chExt cx="2304415" cy="280670"/>
          </a:xfrm>
        </p:grpSpPr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85053" y="1694052"/>
              <a:ext cx="879855" cy="28041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11061" y="1694052"/>
              <a:ext cx="1478279" cy="280415"/>
            </a:xfrm>
            <a:prstGeom prst="rect">
              <a:avLst/>
            </a:prstGeom>
          </p:spPr>
        </p:pic>
      </p:grpSp>
      <p:pic>
        <p:nvPicPr>
          <p:cNvPr id="19" name="object 1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259957" y="2325370"/>
            <a:ext cx="740663" cy="280415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242936" y="2325370"/>
            <a:ext cx="271272" cy="280415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796148" y="2325370"/>
            <a:ext cx="1338706" cy="280415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9738106" y="2325370"/>
            <a:ext cx="930249" cy="280415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734178" y="2701798"/>
            <a:ext cx="749808" cy="280415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433695" y="2701798"/>
            <a:ext cx="1233081" cy="280415"/>
          </a:xfrm>
          <a:prstGeom prst="rect">
            <a:avLst/>
          </a:prstGeom>
        </p:spPr>
      </p:pic>
      <p:grpSp>
        <p:nvGrpSpPr>
          <p:cNvPr id="25" name="object 25"/>
          <p:cNvGrpSpPr/>
          <p:nvPr/>
        </p:nvGrpSpPr>
        <p:grpSpPr>
          <a:xfrm>
            <a:off x="4382134" y="3331209"/>
            <a:ext cx="2002789" cy="280670"/>
            <a:chOff x="4382134" y="3331209"/>
            <a:chExt cx="2002789" cy="280670"/>
          </a:xfrm>
        </p:grpSpPr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82134" y="3331209"/>
              <a:ext cx="363474" cy="28041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699126" y="3331209"/>
              <a:ext cx="780897" cy="28041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426074" y="3331209"/>
              <a:ext cx="958291" cy="280415"/>
            </a:xfrm>
            <a:prstGeom prst="rect">
              <a:avLst/>
            </a:prstGeom>
          </p:spPr>
        </p:pic>
      </p:grpSp>
      <p:pic>
        <p:nvPicPr>
          <p:cNvPr id="29" name="object 2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6340728" y="3331209"/>
            <a:ext cx="1478026" cy="280415"/>
          </a:xfrm>
          <a:prstGeom prst="rect">
            <a:avLst/>
          </a:prstGeom>
        </p:spPr>
      </p:pic>
      <p:grpSp>
        <p:nvGrpSpPr>
          <p:cNvPr id="30" name="object 30"/>
          <p:cNvGrpSpPr/>
          <p:nvPr/>
        </p:nvGrpSpPr>
        <p:grpSpPr>
          <a:xfrm>
            <a:off x="7774813" y="3331209"/>
            <a:ext cx="751840" cy="280670"/>
            <a:chOff x="7774813" y="3331209"/>
            <a:chExt cx="751840" cy="280670"/>
          </a:xfrm>
        </p:grpSpPr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774813" y="3331209"/>
              <a:ext cx="363931" cy="28041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92186" y="3331209"/>
              <a:ext cx="434340" cy="280415"/>
            </a:xfrm>
            <a:prstGeom prst="rect">
              <a:avLst/>
            </a:prstGeom>
          </p:spPr>
        </p:pic>
      </p:grpSp>
      <p:pic>
        <p:nvPicPr>
          <p:cNvPr id="33" name="object 33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456421" y="3331209"/>
            <a:ext cx="1105852" cy="280415"/>
          </a:xfrm>
          <a:prstGeom prst="rect">
            <a:avLst/>
          </a:prstGeom>
        </p:spPr>
      </p:pic>
      <p:grpSp>
        <p:nvGrpSpPr>
          <p:cNvPr id="34" name="object 34"/>
          <p:cNvGrpSpPr/>
          <p:nvPr/>
        </p:nvGrpSpPr>
        <p:grpSpPr>
          <a:xfrm>
            <a:off x="6247765" y="3962400"/>
            <a:ext cx="751840" cy="280670"/>
            <a:chOff x="6247765" y="3962400"/>
            <a:chExt cx="751840" cy="280670"/>
          </a:xfrm>
        </p:grpSpPr>
        <p:pic>
          <p:nvPicPr>
            <p:cNvPr id="35" name="object 3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247765" y="3962400"/>
              <a:ext cx="363473" cy="280416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64757" y="3962400"/>
              <a:ext cx="434340" cy="280416"/>
            </a:xfrm>
            <a:prstGeom prst="rect">
              <a:avLst/>
            </a:prstGeom>
          </p:spPr>
        </p:pic>
      </p:grpSp>
      <p:grpSp>
        <p:nvGrpSpPr>
          <p:cNvPr id="37" name="object 37"/>
          <p:cNvGrpSpPr/>
          <p:nvPr/>
        </p:nvGrpSpPr>
        <p:grpSpPr>
          <a:xfrm>
            <a:off x="6927468" y="3962400"/>
            <a:ext cx="1366520" cy="280670"/>
            <a:chOff x="6927468" y="3962400"/>
            <a:chExt cx="1366520" cy="280670"/>
          </a:xfrm>
        </p:grpSpPr>
        <p:pic>
          <p:nvPicPr>
            <p:cNvPr id="38" name="object 3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927468" y="3962400"/>
              <a:ext cx="903224" cy="280416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779384" y="3962400"/>
              <a:ext cx="514502" cy="280416"/>
            </a:xfrm>
            <a:prstGeom prst="rect">
              <a:avLst/>
            </a:prstGeom>
          </p:spPr>
        </p:pic>
      </p:grpSp>
      <p:pic>
        <p:nvPicPr>
          <p:cNvPr id="40" name="object 40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8240014" y="3962400"/>
            <a:ext cx="1001014" cy="280416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6026784" y="4593335"/>
            <a:ext cx="1004569" cy="280415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8122666" y="4593335"/>
            <a:ext cx="2276436" cy="280415"/>
          </a:xfrm>
          <a:prstGeom prst="rect">
            <a:avLst/>
          </a:prstGeom>
        </p:spPr>
      </p:pic>
      <p:grpSp>
        <p:nvGrpSpPr>
          <p:cNvPr id="43" name="object 43"/>
          <p:cNvGrpSpPr/>
          <p:nvPr/>
        </p:nvGrpSpPr>
        <p:grpSpPr>
          <a:xfrm>
            <a:off x="3296665" y="4969764"/>
            <a:ext cx="2314575" cy="280670"/>
            <a:chOff x="3296665" y="4969764"/>
            <a:chExt cx="2314575" cy="280670"/>
          </a:xfrm>
        </p:grpSpPr>
        <p:pic>
          <p:nvPicPr>
            <p:cNvPr id="44" name="object 4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296665" y="4969764"/>
              <a:ext cx="1528190" cy="280416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773802" y="4969764"/>
              <a:ext cx="374903" cy="280416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096890" y="4969764"/>
              <a:ext cx="514096" cy="280416"/>
            </a:xfrm>
            <a:prstGeom prst="rect">
              <a:avLst/>
            </a:prstGeom>
          </p:spPr>
        </p:pic>
      </p:grpSp>
      <p:grpSp>
        <p:nvGrpSpPr>
          <p:cNvPr id="47" name="object 47"/>
          <p:cNvGrpSpPr/>
          <p:nvPr/>
        </p:nvGrpSpPr>
        <p:grpSpPr>
          <a:xfrm>
            <a:off x="5557139" y="4969764"/>
            <a:ext cx="1297940" cy="280670"/>
            <a:chOff x="5557139" y="4969764"/>
            <a:chExt cx="1297940" cy="280670"/>
          </a:xfrm>
        </p:grpSpPr>
        <p:pic>
          <p:nvPicPr>
            <p:cNvPr id="48" name="object 4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557139" y="4969764"/>
              <a:ext cx="1001369" cy="280416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91605" y="4969764"/>
              <a:ext cx="363474" cy="280416"/>
            </a:xfrm>
            <a:prstGeom prst="rect">
              <a:avLst/>
            </a:prstGeom>
          </p:spPr>
        </p:pic>
      </p:grpSp>
      <p:grpSp>
        <p:nvGrpSpPr>
          <p:cNvPr id="50" name="object 50"/>
          <p:cNvGrpSpPr/>
          <p:nvPr/>
        </p:nvGrpSpPr>
        <p:grpSpPr>
          <a:xfrm>
            <a:off x="6808596" y="4969764"/>
            <a:ext cx="1818005" cy="280670"/>
            <a:chOff x="6808596" y="4969764"/>
            <a:chExt cx="1818005" cy="280670"/>
          </a:xfrm>
        </p:grpSpPr>
        <p:pic>
          <p:nvPicPr>
            <p:cNvPr id="51" name="object 5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08596" y="4969764"/>
              <a:ext cx="434340" cy="280416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172832" y="4969764"/>
              <a:ext cx="390905" cy="280416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509636" y="4969764"/>
              <a:ext cx="779437" cy="280416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235441" y="4969764"/>
              <a:ext cx="390905" cy="280416"/>
            </a:xfrm>
            <a:prstGeom prst="rect">
              <a:avLst/>
            </a:prstGeom>
          </p:spPr>
        </p:pic>
      </p:grpSp>
      <p:pic>
        <p:nvPicPr>
          <p:cNvPr id="55" name="object 55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8572245" y="4969764"/>
            <a:ext cx="1129855" cy="280416"/>
          </a:xfrm>
          <a:prstGeom prst="rect">
            <a:avLst/>
          </a:prstGeom>
        </p:spPr>
      </p:pic>
      <p:sp>
        <p:nvSpPr>
          <p:cNvPr id="56" name="object 56"/>
          <p:cNvSpPr txBox="1"/>
          <p:nvPr/>
        </p:nvSpPr>
        <p:spPr>
          <a:xfrm>
            <a:off x="535940" y="5574588"/>
            <a:ext cx="551624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Clr>
                <a:srgbClr val="E38312"/>
              </a:buClr>
              <a:buSzPct val="73684"/>
              <a:buFont typeface="Wingdings"/>
              <a:buChar char=""/>
              <a:tabLst>
                <a:tab pos="241300" algn="l"/>
              </a:tabLst>
            </a:pPr>
            <a:r>
              <a:rPr sz="1900" spc="135" dirty="0">
                <a:solidFill>
                  <a:srgbClr val="404040"/>
                </a:solidFill>
                <a:latin typeface="Cambria"/>
                <a:cs typeface="Cambria"/>
              </a:rPr>
              <a:t>To</a:t>
            </a:r>
            <a:r>
              <a:rPr sz="1900" spc="34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900" spc="110" dirty="0">
                <a:solidFill>
                  <a:srgbClr val="404040"/>
                </a:solidFill>
                <a:latin typeface="Cambria"/>
                <a:cs typeface="Cambria"/>
              </a:rPr>
              <a:t>this</a:t>
            </a:r>
            <a:r>
              <a:rPr sz="1900" spc="36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900" spc="125" dirty="0">
                <a:solidFill>
                  <a:srgbClr val="404040"/>
                </a:solidFill>
                <a:latin typeface="Cambria"/>
                <a:cs typeface="Cambria"/>
              </a:rPr>
              <a:t>end,</a:t>
            </a:r>
            <a:r>
              <a:rPr sz="1900" spc="36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900" spc="55" dirty="0">
                <a:solidFill>
                  <a:srgbClr val="404040"/>
                </a:solidFill>
                <a:latin typeface="Cambria"/>
                <a:cs typeface="Cambria"/>
              </a:rPr>
              <a:t>we</a:t>
            </a:r>
            <a:r>
              <a:rPr sz="1900" spc="36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900" spc="110" dirty="0">
                <a:solidFill>
                  <a:srgbClr val="404040"/>
                </a:solidFill>
                <a:latin typeface="Cambria"/>
                <a:cs typeface="Cambria"/>
              </a:rPr>
              <a:t>introduce</a:t>
            </a:r>
            <a:r>
              <a:rPr sz="1900" spc="37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900" spc="100" dirty="0">
                <a:solidFill>
                  <a:srgbClr val="404040"/>
                </a:solidFill>
                <a:latin typeface="Cambria"/>
                <a:cs typeface="Cambria"/>
              </a:rPr>
              <a:t>a</a:t>
            </a:r>
            <a:r>
              <a:rPr sz="1900" spc="36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900" spc="114" dirty="0">
                <a:solidFill>
                  <a:srgbClr val="404040"/>
                </a:solidFill>
                <a:latin typeface="Cambria"/>
                <a:cs typeface="Cambria"/>
              </a:rPr>
              <a:t>slack</a:t>
            </a:r>
            <a:r>
              <a:rPr sz="1900" spc="35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900" spc="85" dirty="0">
                <a:solidFill>
                  <a:srgbClr val="404040"/>
                </a:solidFill>
                <a:latin typeface="Cambria"/>
                <a:cs typeface="Cambria"/>
              </a:rPr>
              <a:t>variable</a:t>
            </a:r>
            <a:r>
              <a:rPr sz="1900" spc="36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900" b="1" spc="-5" dirty="0">
                <a:solidFill>
                  <a:srgbClr val="C00000"/>
                </a:solidFill>
                <a:latin typeface="Cambria"/>
                <a:cs typeface="Cambria"/>
              </a:rPr>
              <a:t>ξ</a:t>
            </a:r>
            <a:endParaRPr sz="1900">
              <a:latin typeface="Cambria"/>
              <a:cs typeface="Cambria"/>
            </a:endParaRPr>
          </a:p>
        </p:txBody>
      </p:sp>
      <p:pic>
        <p:nvPicPr>
          <p:cNvPr id="57" name="object 57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6038977" y="5599480"/>
            <a:ext cx="155448" cy="280416"/>
          </a:xfrm>
          <a:prstGeom prst="rect">
            <a:avLst/>
          </a:prstGeom>
        </p:spPr>
      </p:pic>
      <p:sp>
        <p:nvSpPr>
          <p:cNvPr id="58" name="object 58"/>
          <p:cNvSpPr txBox="1"/>
          <p:nvPr/>
        </p:nvSpPr>
        <p:spPr>
          <a:xfrm>
            <a:off x="6203060" y="5574588"/>
            <a:ext cx="345567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110" dirty="0">
                <a:solidFill>
                  <a:srgbClr val="404040"/>
                </a:solidFill>
                <a:latin typeface="Cambria"/>
                <a:cs typeface="Cambria"/>
              </a:rPr>
              <a:t>,</a:t>
            </a:r>
            <a:r>
              <a:rPr sz="1900" spc="36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900" spc="114" dirty="0">
                <a:solidFill>
                  <a:srgbClr val="404040"/>
                </a:solidFill>
                <a:latin typeface="Cambria"/>
                <a:cs typeface="Cambria"/>
              </a:rPr>
              <a:t>one</a:t>
            </a:r>
            <a:r>
              <a:rPr sz="1900" spc="36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900" spc="120" dirty="0">
                <a:solidFill>
                  <a:srgbClr val="404040"/>
                </a:solidFill>
                <a:latin typeface="Cambria"/>
                <a:cs typeface="Cambria"/>
              </a:rPr>
              <a:t>for</a:t>
            </a:r>
            <a:r>
              <a:rPr sz="1900" spc="34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900" spc="114" dirty="0">
                <a:solidFill>
                  <a:srgbClr val="404040"/>
                </a:solidFill>
                <a:latin typeface="Cambria"/>
                <a:cs typeface="Cambria"/>
              </a:rPr>
              <a:t>each</a:t>
            </a:r>
            <a:r>
              <a:rPr sz="1900" spc="36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900" spc="120" dirty="0">
                <a:solidFill>
                  <a:srgbClr val="404040"/>
                </a:solidFill>
                <a:latin typeface="Cambria"/>
                <a:cs typeface="Cambria"/>
              </a:rPr>
              <a:t>datapoint</a:t>
            </a:r>
            <a:r>
              <a:rPr sz="1900" spc="37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900" spc="75" dirty="0">
                <a:solidFill>
                  <a:srgbClr val="404040"/>
                </a:solidFill>
                <a:latin typeface="Cambria"/>
                <a:cs typeface="Cambria"/>
              </a:rPr>
              <a:t>i.</a:t>
            </a:r>
            <a:r>
              <a:rPr sz="1900" spc="35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900" spc="-65" dirty="0">
                <a:solidFill>
                  <a:srgbClr val="404040"/>
                </a:solidFill>
                <a:latin typeface="Cambria"/>
                <a:cs typeface="Cambria"/>
              </a:rPr>
              <a:t>(</a:t>
            </a:r>
            <a:r>
              <a:rPr sz="1900" b="1" spc="-65" dirty="0">
                <a:solidFill>
                  <a:srgbClr val="C00000"/>
                </a:solidFill>
                <a:latin typeface="Cambria"/>
                <a:cs typeface="Cambria"/>
              </a:rPr>
              <a:t>ξ</a:t>
            </a:r>
            <a:endParaRPr sz="1900">
              <a:latin typeface="Cambria"/>
              <a:cs typeface="Cambria"/>
            </a:endParaRPr>
          </a:p>
        </p:txBody>
      </p:sp>
      <p:pic>
        <p:nvPicPr>
          <p:cNvPr id="59" name="object 59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9744202" y="5599480"/>
            <a:ext cx="1652879" cy="280416"/>
          </a:xfrm>
          <a:prstGeom prst="rect">
            <a:avLst/>
          </a:prstGeom>
        </p:spPr>
      </p:pic>
      <p:grpSp>
        <p:nvGrpSpPr>
          <p:cNvPr id="60" name="object 60"/>
          <p:cNvGrpSpPr/>
          <p:nvPr/>
        </p:nvGrpSpPr>
        <p:grpSpPr>
          <a:xfrm>
            <a:off x="777240" y="5975908"/>
            <a:ext cx="3428365" cy="280670"/>
            <a:chOff x="777240" y="5975908"/>
            <a:chExt cx="3428365" cy="280670"/>
          </a:xfrm>
        </p:grpSpPr>
        <p:pic>
          <p:nvPicPr>
            <p:cNvPr id="61" name="object 6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77240" y="5975908"/>
              <a:ext cx="2688336" cy="280415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396107" y="5975908"/>
              <a:ext cx="225551" cy="280415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508882" y="5975908"/>
              <a:ext cx="481584" cy="280415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870070" y="5975908"/>
              <a:ext cx="128015" cy="280415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934079" y="5975908"/>
              <a:ext cx="225551" cy="280415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046855" y="5975908"/>
              <a:ext cx="158496" cy="280415"/>
            </a:xfrm>
            <a:prstGeom prst="rect">
              <a:avLst/>
            </a:prstGeom>
          </p:spPr>
        </p:pic>
      </p:grpSp>
      <p:sp>
        <p:nvSpPr>
          <p:cNvPr id="67" name="object 67"/>
          <p:cNvSpPr txBox="1">
            <a:spLocks noGrp="1"/>
          </p:cNvSpPr>
          <p:nvPr>
            <p:ph type="title"/>
          </p:nvPr>
        </p:nvSpPr>
        <p:spPr>
          <a:xfrm>
            <a:off x="701750" y="191736"/>
            <a:ext cx="647108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04" dirty="0"/>
              <a:t>Slack</a:t>
            </a:r>
            <a:r>
              <a:rPr spc="275" dirty="0"/>
              <a:t> </a:t>
            </a:r>
            <a:r>
              <a:rPr spc="180" dirty="0"/>
              <a:t>Variable</a:t>
            </a:r>
            <a:r>
              <a:rPr spc="275" dirty="0"/>
              <a:t> </a:t>
            </a:r>
            <a:r>
              <a:rPr spc="-170" dirty="0"/>
              <a:t>(ξ)</a:t>
            </a:r>
          </a:p>
        </p:txBody>
      </p:sp>
      <p:sp>
        <p:nvSpPr>
          <p:cNvPr id="68" name="object 68"/>
          <p:cNvSpPr txBox="1"/>
          <p:nvPr/>
        </p:nvSpPr>
        <p:spPr>
          <a:xfrm>
            <a:off x="11763502" y="158623"/>
            <a:ext cx="2419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70" dirty="0">
                <a:solidFill>
                  <a:srgbClr val="FFFFFF"/>
                </a:solidFill>
                <a:latin typeface="Cambria"/>
                <a:cs typeface="Cambria"/>
              </a:rPr>
              <a:t>44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70" name="Date Placeholder 69">
            <a:extLst>
              <a:ext uri="{FF2B5EF4-FFF2-40B4-BE49-F238E27FC236}">
                <a16:creationId xmlns:a16="http://schemas.microsoft.com/office/drawing/2014/main" id="{038E58CB-365A-718F-1A2C-DAC2B6634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3/24/2024</a:t>
            </a:r>
          </a:p>
        </p:txBody>
      </p:sp>
      <p:sp>
        <p:nvSpPr>
          <p:cNvPr id="72" name="Slide Number Placeholder 71">
            <a:extLst>
              <a:ext uri="{FF2B5EF4-FFF2-40B4-BE49-F238E27FC236}">
                <a16:creationId xmlns:a16="http://schemas.microsoft.com/office/drawing/2014/main" id="{1D64D0C1-EFC3-F71B-3B0C-E8A669D77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2348" y="1340865"/>
            <a:ext cx="12680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6700" indent="-228600">
              <a:lnSpc>
                <a:spcPct val="100000"/>
              </a:lnSpc>
              <a:spcBef>
                <a:spcPts val="105"/>
              </a:spcBef>
              <a:buClr>
                <a:srgbClr val="E38312"/>
              </a:buClr>
              <a:buSzPct val="75000"/>
              <a:buFont typeface="Wingdings"/>
              <a:buChar char=""/>
              <a:tabLst>
                <a:tab pos="266700" algn="l"/>
              </a:tabLst>
            </a:pPr>
            <a:r>
              <a:rPr sz="2000" spc="20" dirty="0">
                <a:solidFill>
                  <a:srgbClr val="404040"/>
                </a:solidFill>
                <a:latin typeface="Cambria"/>
                <a:cs typeface="Cambria"/>
              </a:rPr>
              <a:t>ξ</a:t>
            </a:r>
            <a:r>
              <a:rPr sz="1950" spc="30" baseline="-21367" dirty="0">
                <a:solidFill>
                  <a:srgbClr val="404040"/>
                </a:solidFill>
                <a:latin typeface="Cambria"/>
                <a:cs typeface="Cambria"/>
              </a:rPr>
              <a:t>i </a:t>
            </a:r>
            <a:r>
              <a:rPr sz="1950" spc="300" baseline="-21367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00" dirty="0">
                <a:solidFill>
                  <a:srgbClr val="404040"/>
                </a:solidFill>
                <a:latin typeface="Cambria"/>
                <a:cs typeface="Cambria"/>
              </a:rPr>
              <a:t>is</a:t>
            </a:r>
            <a:r>
              <a:rPr sz="2000" spc="33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404040"/>
                </a:solidFill>
                <a:latin typeface="Cambria"/>
                <a:cs typeface="Cambria"/>
              </a:rPr>
              <a:t>the</a:t>
            </a:r>
            <a:endParaRPr sz="20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86179" y="1365758"/>
            <a:ext cx="1948624" cy="29565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729860" y="1365758"/>
            <a:ext cx="3355975" cy="295910"/>
            <a:chOff x="4729860" y="1365758"/>
            <a:chExt cx="3355975" cy="29591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29860" y="1365758"/>
              <a:ext cx="705103" cy="2956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62320" y="1365758"/>
              <a:ext cx="891921" cy="29565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79565" y="1365758"/>
              <a:ext cx="480060" cy="29565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03237" y="1365758"/>
              <a:ext cx="1482242" cy="295656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619048" y="1822653"/>
            <a:ext cx="4029710" cy="296545"/>
            <a:chOff x="619048" y="1822653"/>
            <a:chExt cx="4029710" cy="296545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9048" y="1822653"/>
              <a:ext cx="630555" cy="29596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01216" y="1822653"/>
              <a:ext cx="538886" cy="29596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83131" y="1822653"/>
              <a:ext cx="1573339" cy="29596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01034" y="1822653"/>
              <a:ext cx="1221295" cy="29596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44288" y="1822653"/>
              <a:ext cx="304038" cy="295960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3592448" y="1189561"/>
            <a:ext cx="1047115" cy="939800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295"/>
              </a:spcBef>
            </a:pPr>
            <a:r>
              <a:rPr sz="2000" spc="120" dirty="0">
                <a:solidFill>
                  <a:srgbClr val="404040"/>
                </a:solidFill>
                <a:latin typeface="Cambria"/>
                <a:cs typeface="Cambria"/>
              </a:rPr>
              <a:t>defining</a:t>
            </a:r>
            <a:endParaRPr sz="2000">
              <a:latin typeface="Cambria"/>
              <a:cs typeface="Cambria"/>
            </a:endParaRPr>
          </a:p>
          <a:p>
            <a:pPr marR="16510" algn="r">
              <a:lnSpc>
                <a:spcPct val="100000"/>
              </a:lnSpc>
              <a:spcBef>
                <a:spcPts val="1200"/>
              </a:spcBef>
            </a:pPr>
            <a:r>
              <a:rPr sz="2000" spc="120" dirty="0">
                <a:solidFill>
                  <a:srgbClr val="404040"/>
                </a:solidFill>
                <a:latin typeface="Cambria"/>
                <a:cs typeface="Cambria"/>
              </a:rPr>
              <a:t>.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7748" y="2510155"/>
            <a:ext cx="6515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Clr>
                <a:srgbClr val="E38312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105" dirty="0">
                <a:solidFill>
                  <a:srgbClr val="404040"/>
                </a:solidFill>
                <a:latin typeface="Cambria"/>
                <a:cs typeface="Cambria"/>
              </a:rPr>
              <a:t>If</a:t>
            </a:r>
            <a:r>
              <a:rPr sz="2000" spc="31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Cambria"/>
                <a:cs typeface="Cambria"/>
              </a:rPr>
              <a:t>ξ</a:t>
            </a:r>
            <a:endParaRPr sz="2000">
              <a:latin typeface="Cambria"/>
              <a:cs typeface="Cambri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016812" y="2535047"/>
            <a:ext cx="579755" cy="340360"/>
            <a:chOff x="1016812" y="2535047"/>
            <a:chExt cx="579755" cy="340360"/>
          </a:xfrm>
        </p:grpSpPr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16812" y="2678303"/>
              <a:ext cx="106680" cy="19659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70152" y="2535047"/>
              <a:ext cx="405384" cy="29565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72794" y="2535047"/>
              <a:ext cx="323697" cy="295655"/>
            </a:xfrm>
            <a:prstGeom prst="rect">
              <a:avLst/>
            </a:prstGeom>
          </p:spPr>
        </p:pic>
      </p:grpSp>
      <p:pic>
        <p:nvPicPr>
          <p:cNvPr id="21" name="object 2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455542" y="2535047"/>
            <a:ext cx="2559050" cy="295655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5983985" y="2510155"/>
            <a:ext cx="8883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145" dirty="0">
                <a:solidFill>
                  <a:srgbClr val="404040"/>
                </a:solidFill>
                <a:latin typeface="Cambria"/>
                <a:cs typeface="Cambria"/>
              </a:rPr>
              <a:t>and</a:t>
            </a:r>
            <a:r>
              <a:rPr sz="2000" spc="32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95" dirty="0">
                <a:solidFill>
                  <a:srgbClr val="404040"/>
                </a:solidFill>
                <a:latin typeface="Cambria"/>
                <a:cs typeface="Cambria"/>
              </a:rPr>
              <a:t>by</a:t>
            </a:r>
            <a:endParaRPr sz="2000">
              <a:latin typeface="Cambria"/>
              <a:cs typeface="Cambri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19048" y="2992247"/>
            <a:ext cx="1677035" cy="295910"/>
            <a:chOff x="619048" y="2992247"/>
            <a:chExt cx="1677035" cy="295910"/>
          </a:xfrm>
        </p:grpSpPr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19048" y="2992247"/>
              <a:ext cx="386334" cy="29565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55852" y="2992247"/>
              <a:ext cx="323088" cy="29565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95120" y="2992247"/>
              <a:ext cx="1100937" cy="295655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1422019" y="2358364"/>
            <a:ext cx="1938020" cy="93980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000" spc="120" dirty="0">
                <a:solidFill>
                  <a:srgbClr val="404040"/>
                </a:solidFill>
                <a:latin typeface="Cambria"/>
                <a:cs typeface="Cambria"/>
              </a:rPr>
              <a:t>,</a:t>
            </a:r>
            <a:r>
              <a:rPr sz="2000" spc="38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14" dirty="0">
                <a:solidFill>
                  <a:srgbClr val="404040"/>
                </a:solidFill>
                <a:latin typeface="Cambria"/>
                <a:cs typeface="Cambria"/>
              </a:rPr>
              <a:t>the</a:t>
            </a:r>
            <a:r>
              <a:rPr sz="2000" spc="4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20" dirty="0">
                <a:solidFill>
                  <a:srgbClr val="404040"/>
                </a:solidFill>
                <a:latin typeface="Cambria"/>
                <a:cs typeface="Cambria"/>
              </a:rPr>
              <a:t>point</a:t>
            </a:r>
            <a:r>
              <a:rPr sz="2000" spc="38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00" dirty="0">
                <a:solidFill>
                  <a:srgbClr val="404040"/>
                </a:solidFill>
                <a:latin typeface="Cambria"/>
                <a:cs typeface="Cambria"/>
              </a:rPr>
              <a:t>was</a:t>
            </a:r>
            <a:endParaRPr sz="2000">
              <a:latin typeface="Cambria"/>
              <a:cs typeface="Cambria"/>
            </a:endParaRPr>
          </a:p>
          <a:p>
            <a:pPr marR="428625" algn="ctr">
              <a:lnSpc>
                <a:spcPct val="100000"/>
              </a:lnSpc>
              <a:spcBef>
                <a:spcPts val="1200"/>
              </a:spcBef>
            </a:pPr>
            <a:r>
              <a:rPr sz="2000" spc="120" dirty="0">
                <a:solidFill>
                  <a:srgbClr val="404040"/>
                </a:solidFill>
                <a:latin typeface="Cambria"/>
                <a:cs typeface="Cambria"/>
              </a:rPr>
              <a:t>.</a:t>
            </a:r>
            <a:endParaRPr sz="2000">
              <a:latin typeface="Cambria"/>
              <a:cs typeface="Cambria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2498470" y="3702684"/>
            <a:ext cx="1175385" cy="295910"/>
            <a:chOff x="2498470" y="3702684"/>
            <a:chExt cx="1175385" cy="295910"/>
          </a:xfrm>
        </p:grpSpPr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498470" y="3702684"/>
              <a:ext cx="323088" cy="29565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760598" y="3702684"/>
              <a:ext cx="652272" cy="29565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350386" y="3702684"/>
              <a:ext cx="323088" cy="295656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>
          <a:xfrm>
            <a:off x="5501004" y="1783079"/>
            <a:ext cx="6602730" cy="3246120"/>
            <a:chOff x="5501004" y="1783079"/>
            <a:chExt cx="6602730" cy="3246120"/>
          </a:xfrm>
        </p:grpSpPr>
        <p:pic>
          <p:nvPicPr>
            <p:cNvPr id="33" name="object 3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970521" y="2535046"/>
              <a:ext cx="1111250" cy="29565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501004" y="3702684"/>
              <a:ext cx="2548166" cy="295656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013191" y="1783079"/>
              <a:ext cx="4090415" cy="3246120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377748" y="3526002"/>
            <a:ext cx="203327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50000"/>
              </a:lnSpc>
              <a:spcBef>
                <a:spcPts val="100"/>
              </a:spcBef>
              <a:buClr>
                <a:srgbClr val="E38312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105" dirty="0">
                <a:solidFill>
                  <a:srgbClr val="404040"/>
                </a:solidFill>
                <a:latin typeface="Cambria"/>
                <a:cs typeface="Cambria"/>
              </a:rPr>
              <a:t>If</a:t>
            </a:r>
            <a:r>
              <a:rPr sz="2000" spc="29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404040"/>
                </a:solidFill>
                <a:latin typeface="Cambria"/>
                <a:cs typeface="Cambria"/>
              </a:rPr>
              <a:t>it's</a:t>
            </a:r>
            <a:r>
              <a:rPr sz="2000" spc="33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95" dirty="0">
                <a:solidFill>
                  <a:srgbClr val="404040"/>
                </a:solidFill>
                <a:latin typeface="Cambria"/>
                <a:cs typeface="Cambria"/>
              </a:rPr>
              <a:t>between </a:t>
            </a:r>
            <a:r>
              <a:rPr sz="2000" spc="-42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25" dirty="0">
                <a:solidFill>
                  <a:srgbClr val="404040"/>
                </a:solidFill>
                <a:latin typeface="Cambria"/>
                <a:cs typeface="Cambria"/>
              </a:rPr>
              <a:t>but</a:t>
            </a:r>
            <a:r>
              <a:rPr sz="2000" spc="17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95" dirty="0">
                <a:solidFill>
                  <a:srgbClr val="404040"/>
                </a:solidFill>
                <a:latin typeface="Cambria"/>
                <a:cs typeface="Cambria"/>
              </a:rPr>
              <a:t>by</a:t>
            </a:r>
            <a:endParaRPr sz="2000">
              <a:latin typeface="Cambria"/>
              <a:cs typeface="Cambria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486535" y="4159884"/>
            <a:ext cx="2219960" cy="295910"/>
            <a:chOff x="1486535" y="4159884"/>
            <a:chExt cx="2219960" cy="295910"/>
          </a:xfrm>
        </p:grpSpPr>
        <p:pic>
          <p:nvPicPr>
            <p:cNvPr id="38" name="object 3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486535" y="4159884"/>
              <a:ext cx="581025" cy="295656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029079" y="4159884"/>
              <a:ext cx="386333" cy="295656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365883" y="4159884"/>
              <a:ext cx="323088" cy="295656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605151" y="4159884"/>
              <a:ext cx="1100937" cy="295656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3499230" y="3526002"/>
            <a:ext cx="1913889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825" marR="5080" indent="-111760">
              <a:lnSpc>
                <a:spcPct val="150000"/>
              </a:lnSpc>
              <a:spcBef>
                <a:spcPts val="100"/>
              </a:spcBef>
            </a:pPr>
            <a:r>
              <a:rPr sz="2000" spc="120" dirty="0">
                <a:solidFill>
                  <a:srgbClr val="404040"/>
                </a:solidFill>
                <a:latin typeface="Cambria"/>
                <a:cs typeface="Cambria"/>
              </a:rPr>
              <a:t>,</a:t>
            </a:r>
            <a:r>
              <a:rPr sz="2000" spc="31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14" dirty="0">
                <a:solidFill>
                  <a:srgbClr val="404040"/>
                </a:solidFill>
                <a:latin typeface="Cambria"/>
                <a:cs typeface="Cambria"/>
              </a:rPr>
              <a:t>the</a:t>
            </a:r>
            <a:r>
              <a:rPr sz="2000" spc="33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20" dirty="0">
                <a:solidFill>
                  <a:srgbClr val="404040"/>
                </a:solidFill>
                <a:latin typeface="Cambria"/>
                <a:cs typeface="Cambria"/>
              </a:rPr>
              <a:t>point</a:t>
            </a:r>
            <a:r>
              <a:rPr sz="2000" spc="32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05" dirty="0">
                <a:solidFill>
                  <a:srgbClr val="404040"/>
                </a:solidFill>
                <a:latin typeface="Cambria"/>
                <a:cs typeface="Cambria"/>
              </a:rPr>
              <a:t>was </a:t>
            </a:r>
            <a:r>
              <a:rPr sz="2000" spc="-42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25" dirty="0">
                <a:solidFill>
                  <a:srgbClr val="404040"/>
                </a:solidFill>
                <a:latin typeface="Cambria"/>
                <a:cs typeface="Cambria"/>
              </a:rPr>
              <a:t>than</a:t>
            </a:r>
            <a:r>
              <a:rPr sz="2000" spc="15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14" dirty="0">
                <a:solidFill>
                  <a:srgbClr val="404040"/>
                </a:solidFill>
                <a:latin typeface="Cambria"/>
                <a:cs typeface="Cambria"/>
              </a:rPr>
              <a:t>the</a:t>
            </a:r>
            <a:r>
              <a:rPr sz="2000" spc="15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25" dirty="0">
                <a:solidFill>
                  <a:srgbClr val="404040"/>
                </a:solidFill>
                <a:latin typeface="Cambria"/>
                <a:cs typeface="Cambria"/>
              </a:rPr>
              <a:t>SVM</a:t>
            </a:r>
            <a:endParaRPr sz="2000">
              <a:latin typeface="Cambria"/>
              <a:cs typeface="Cambria"/>
            </a:endParaRPr>
          </a:p>
        </p:txBody>
      </p:sp>
      <p:pic>
        <p:nvPicPr>
          <p:cNvPr id="43" name="object 4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5345557" y="4159884"/>
            <a:ext cx="1092047" cy="295656"/>
          </a:xfrm>
          <a:prstGeom prst="rect">
            <a:avLst/>
          </a:prstGeom>
        </p:spPr>
      </p:pic>
      <p:sp>
        <p:nvSpPr>
          <p:cNvPr id="44" name="object 44"/>
          <p:cNvSpPr txBox="1"/>
          <p:nvPr/>
        </p:nvSpPr>
        <p:spPr>
          <a:xfrm>
            <a:off x="377748" y="4846396"/>
            <a:ext cx="88455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Clr>
                <a:srgbClr val="E38312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100" dirty="0">
                <a:solidFill>
                  <a:srgbClr val="404040"/>
                </a:solidFill>
                <a:latin typeface="Cambria"/>
                <a:cs typeface="Cambria"/>
              </a:rPr>
              <a:t>If </a:t>
            </a:r>
            <a:r>
              <a:rPr sz="2000" spc="75" dirty="0">
                <a:solidFill>
                  <a:srgbClr val="404040"/>
                </a:solidFill>
                <a:latin typeface="Cambria"/>
                <a:cs typeface="Cambria"/>
              </a:rPr>
              <a:t>it's</a:t>
            </a:r>
            <a:endParaRPr sz="2000">
              <a:latin typeface="Cambria"/>
              <a:cs typeface="Cambria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1329563" y="4871288"/>
            <a:ext cx="1734820" cy="296545"/>
            <a:chOff x="1329563" y="4871288"/>
            <a:chExt cx="1734820" cy="296545"/>
          </a:xfrm>
        </p:grpSpPr>
        <p:pic>
          <p:nvPicPr>
            <p:cNvPr id="46" name="object 4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329563" y="4871288"/>
              <a:ext cx="832485" cy="295960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071751" y="4871288"/>
              <a:ext cx="741044" cy="295960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740787" y="4871288"/>
              <a:ext cx="323088" cy="295960"/>
            </a:xfrm>
            <a:prstGeom prst="rect">
              <a:avLst/>
            </a:prstGeom>
          </p:spPr>
        </p:pic>
      </p:grpSp>
      <p:sp>
        <p:nvSpPr>
          <p:cNvPr id="49" name="object 49"/>
          <p:cNvSpPr txBox="1"/>
          <p:nvPr/>
        </p:nvSpPr>
        <p:spPr>
          <a:xfrm>
            <a:off x="2889630" y="4846396"/>
            <a:ext cx="1844039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120" dirty="0">
                <a:solidFill>
                  <a:srgbClr val="404040"/>
                </a:solidFill>
                <a:latin typeface="Cambria"/>
                <a:cs typeface="Cambria"/>
              </a:rPr>
              <a:t>,</a:t>
            </a:r>
            <a:r>
              <a:rPr sz="2000" spc="14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404040"/>
                </a:solidFill>
                <a:latin typeface="Cambria"/>
                <a:cs typeface="Cambria"/>
              </a:rPr>
              <a:t>the</a:t>
            </a:r>
            <a:r>
              <a:rPr sz="2000" spc="15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20" dirty="0">
                <a:solidFill>
                  <a:srgbClr val="404040"/>
                </a:solidFill>
                <a:latin typeface="Cambria"/>
                <a:cs typeface="Cambria"/>
              </a:rPr>
              <a:t>point</a:t>
            </a:r>
            <a:r>
              <a:rPr sz="2000" spc="15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95" dirty="0">
                <a:solidFill>
                  <a:srgbClr val="404040"/>
                </a:solidFill>
                <a:latin typeface="Cambria"/>
                <a:cs typeface="Cambria"/>
              </a:rPr>
              <a:t>was</a:t>
            </a:r>
            <a:endParaRPr sz="2000">
              <a:latin typeface="Cambria"/>
              <a:cs typeface="Cambria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4798440" y="4871288"/>
            <a:ext cx="2775585" cy="296545"/>
            <a:chOff x="4798440" y="4871288"/>
            <a:chExt cx="2775585" cy="296545"/>
          </a:xfrm>
        </p:grpSpPr>
        <p:pic>
          <p:nvPicPr>
            <p:cNvPr id="51" name="object 5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798440" y="4871288"/>
              <a:ext cx="1306194" cy="29596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062217" y="4871288"/>
              <a:ext cx="1511299" cy="295960"/>
            </a:xfrm>
            <a:prstGeom prst="rect">
              <a:avLst/>
            </a:prstGeom>
          </p:spPr>
        </p:pic>
      </p:grpSp>
      <p:sp>
        <p:nvSpPr>
          <p:cNvPr id="53" name="object 53"/>
          <p:cNvSpPr txBox="1"/>
          <p:nvPr/>
        </p:nvSpPr>
        <p:spPr>
          <a:xfrm>
            <a:off x="7434833" y="4846396"/>
            <a:ext cx="933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120" dirty="0">
                <a:solidFill>
                  <a:srgbClr val="404040"/>
                </a:solidFill>
                <a:latin typeface="Cambria"/>
                <a:cs typeface="Cambria"/>
              </a:rPr>
              <a:t>.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54" name="object 54"/>
          <p:cNvSpPr txBox="1">
            <a:spLocks noGrp="1"/>
          </p:cNvSpPr>
          <p:nvPr>
            <p:ph type="title"/>
          </p:nvPr>
        </p:nvSpPr>
        <p:spPr>
          <a:xfrm>
            <a:off x="701750" y="191736"/>
            <a:ext cx="661344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04" dirty="0"/>
              <a:t>Slack</a:t>
            </a:r>
            <a:r>
              <a:rPr spc="275" dirty="0"/>
              <a:t> </a:t>
            </a:r>
            <a:r>
              <a:rPr spc="180" dirty="0"/>
              <a:t>Variable</a:t>
            </a:r>
            <a:r>
              <a:rPr spc="275" dirty="0"/>
              <a:t> </a:t>
            </a:r>
            <a:r>
              <a:rPr spc="-170" dirty="0"/>
              <a:t>(ξ)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11763502" y="158623"/>
            <a:ext cx="2419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70" dirty="0">
                <a:solidFill>
                  <a:srgbClr val="FFFFFF"/>
                </a:solidFill>
                <a:latin typeface="Cambria"/>
                <a:cs typeface="Cambria"/>
              </a:rPr>
              <a:t>46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74320" y="6068567"/>
            <a:ext cx="10165080" cy="506095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135255" rIns="0" bIns="0" rtlCol="0">
            <a:spAutoFit/>
          </a:bodyPr>
          <a:lstStyle/>
          <a:p>
            <a:pPr marL="320040" indent="-229235">
              <a:lnSpc>
                <a:spcPct val="100000"/>
              </a:lnSpc>
              <a:spcBef>
                <a:spcPts val="1065"/>
              </a:spcBef>
              <a:buClr>
                <a:srgbClr val="E38312"/>
              </a:buClr>
              <a:buSzPct val="75000"/>
              <a:buFont typeface="Wingdings"/>
              <a:buChar char=""/>
              <a:tabLst>
                <a:tab pos="320040" algn="l"/>
              </a:tabLst>
            </a:pPr>
            <a:r>
              <a:rPr sz="2000" spc="-30" dirty="0">
                <a:solidFill>
                  <a:srgbClr val="252525"/>
                </a:solidFill>
                <a:latin typeface="Constantia"/>
                <a:cs typeface="Constantia"/>
              </a:rPr>
              <a:t>we</a:t>
            </a:r>
            <a:r>
              <a:rPr sz="2000" spc="-110" dirty="0">
                <a:solidFill>
                  <a:srgbClr val="252525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252525"/>
                </a:solidFill>
                <a:latin typeface="Constantia"/>
                <a:cs typeface="Constantia"/>
              </a:rPr>
              <a:t>aim</a:t>
            </a:r>
            <a:r>
              <a:rPr sz="2000" spc="-45" dirty="0">
                <a:solidFill>
                  <a:srgbClr val="252525"/>
                </a:solidFill>
                <a:latin typeface="Constantia"/>
                <a:cs typeface="Constantia"/>
              </a:rPr>
              <a:t> </a:t>
            </a:r>
            <a:r>
              <a:rPr sz="2000" spc="-15" dirty="0">
                <a:solidFill>
                  <a:srgbClr val="252525"/>
                </a:solidFill>
                <a:latin typeface="Constantia"/>
                <a:cs typeface="Constantia"/>
              </a:rPr>
              <a:t>to</a:t>
            </a:r>
            <a:r>
              <a:rPr sz="2000" spc="-75" dirty="0">
                <a:solidFill>
                  <a:srgbClr val="252525"/>
                </a:solidFill>
                <a:latin typeface="Constantia"/>
                <a:cs typeface="Constantia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Constantia"/>
                <a:cs typeface="Constantia"/>
              </a:rPr>
              <a:t>both</a:t>
            </a:r>
            <a:r>
              <a:rPr sz="2000" spc="-40" dirty="0">
                <a:solidFill>
                  <a:srgbClr val="252525"/>
                </a:solidFill>
                <a:latin typeface="Constantia"/>
                <a:cs typeface="Constantia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Constantia"/>
                <a:cs typeface="Constantia"/>
              </a:rPr>
              <a:t>maximize</a:t>
            </a:r>
            <a:r>
              <a:rPr sz="2000" spc="-75" dirty="0">
                <a:solidFill>
                  <a:srgbClr val="252525"/>
                </a:solidFill>
                <a:latin typeface="Constantia"/>
                <a:cs typeface="Constantia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Constantia"/>
                <a:cs typeface="Constantia"/>
              </a:rPr>
              <a:t>the</a:t>
            </a:r>
            <a:r>
              <a:rPr sz="2000" spc="-50" dirty="0">
                <a:solidFill>
                  <a:srgbClr val="252525"/>
                </a:solidFill>
                <a:latin typeface="Constantia"/>
                <a:cs typeface="Constantia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Constantia"/>
                <a:cs typeface="Constantia"/>
              </a:rPr>
              <a:t>margin</a:t>
            </a:r>
            <a:r>
              <a:rPr sz="2000" spc="-105" dirty="0">
                <a:solidFill>
                  <a:srgbClr val="252525"/>
                </a:solidFill>
                <a:latin typeface="Constantia"/>
                <a:cs typeface="Constantia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Constantia"/>
                <a:cs typeface="Constantia"/>
              </a:rPr>
              <a:t>and</a:t>
            </a:r>
            <a:r>
              <a:rPr sz="2000" dirty="0">
                <a:solidFill>
                  <a:srgbClr val="252525"/>
                </a:solidFill>
                <a:latin typeface="Constantia"/>
                <a:cs typeface="Constantia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Constantia"/>
                <a:cs typeface="Constantia"/>
              </a:rPr>
              <a:t>minimize</a:t>
            </a:r>
            <a:r>
              <a:rPr sz="2000" spc="-114" dirty="0">
                <a:solidFill>
                  <a:srgbClr val="252525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252525"/>
                </a:solidFill>
                <a:latin typeface="Constantia"/>
                <a:cs typeface="Constantia"/>
              </a:rPr>
              <a:t>violation</a:t>
            </a:r>
            <a:r>
              <a:rPr sz="2000" spc="-125" dirty="0">
                <a:solidFill>
                  <a:srgbClr val="252525"/>
                </a:solidFill>
                <a:latin typeface="Constantia"/>
                <a:cs typeface="Constantia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Constantia"/>
                <a:cs typeface="Constantia"/>
              </a:rPr>
              <a:t>of</a:t>
            </a:r>
            <a:r>
              <a:rPr sz="2000" spc="30" dirty="0">
                <a:solidFill>
                  <a:srgbClr val="252525"/>
                </a:solidFill>
                <a:latin typeface="Constantia"/>
                <a:cs typeface="Constantia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Constantia"/>
                <a:cs typeface="Constantia"/>
              </a:rPr>
              <a:t>the</a:t>
            </a:r>
            <a:r>
              <a:rPr sz="2000" spc="-50" dirty="0">
                <a:solidFill>
                  <a:srgbClr val="252525"/>
                </a:solidFill>
                <a:latin typeface="Constantia"/>
                <a:cs typeface="Constantia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Constantia"/>
                <a:cs typeface="Constantia"/>
              </a:rPr>
              <a:t>margin</a:t>
            </a:r>
            <a:r>
              <a:rPr sz="2000" spc="-114" dirty="0">
                <a:solidFill>
                  <a:srgbClr val="252525"/>
                </a:solidFill>
                <a:latin typeface="Constantia"/>
                <a:cs typeface="Constantia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Constantia"/>
                <a:cs typeface="Constantia"/>
              </a:rPr>
              <a:t>constraints.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58" name="Date Placeholder 57">
            <a:extLst>
              <a:ext uri="{FF2B5EF4-FFF2-40B4-BE49-F238E27FC236}">
                <a16:creationId xmlns:a16="http://schemas.microsoft.com/office/drawing/2014/main" id="{B8204E97-750C-25F1-D0CF-572C454FB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3/24/2024</a:t>
            </a:r>
          </a:p>
        </p:txBody>
      </p:sp>
      <p:sp>
        <p:nvSpPr>
          <p:cNvPr id="60" name="Slide Number Placeholder 59">
            <a:extLst>
              <a:ext uri="{FF2B5EF4-FFF2-40B4-BE49-F238E27FC236}">
                <a16:creationId xmlns:a16="http://schemas.microsoft.com/office/drawing/2014/main" id="{1CDB248D-DA6D-0C9D-AE00-2F6B2812C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6529" y="1246378"/>
            <a:ext cx="5229225" cy="2251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E38312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400" spc="114" dirty="0">
                <a:solidFill>
                  <a:srgbClr val="404040"/>
                </a:solidFill>
                <a:latin typeface="Cambria"/>
                <a:cs typeface="Cambria"/>
              </a:rPr>
              <a:t>Kernel</a:t>
            </a:r>
            <a:endParaRPr sz="24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1989"/>
              </a:spcBef>
              <a:buClr>
                <a:srgbClr val="E38312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400" spc="135" dirty="0">
                <a:solidFill>
                  <a:srgbClr val="404040"/>
                </a:solidFill>
                <a:latin typeface="Cambria"/>
                <a:cs typeface="Cambria"/>
              </a:rPr>
              <a:t>Regularization</a:t>
            </a:r>
            <a:r>
              <a:rPr sz="2400" spc="19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spc="75" dirty="0">
                <a:solidFill>
                  <a:srgbClr val="404040"/>
                </a:solidFill>
                <a:latin typeface="Cambria"/>
                <a:cs typeface="Cambria"/>
              </a:rPr>
              <a:t>(Lambda)</a:t>
            </a:r>
            <a:r>
              <a:rPr sz="2400" spc="18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mbria"/>
                <a:cs typeface="Cambria"/>
              </a:rPr>
              <a:t>(C)</a:t>
            </a:r>
            <a:endParaRPr sz="24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2005"/>
              </a:spcBef>
              <a:buClr>
                <a:srgbClr val="E38312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400" spc="210" dirty="0">
                <a:solidFill>
                  <a:srgbClr val="404040"/>
                </a:solidFill>
                <a:latin typeface="Cambria"/>
                <a:cs typeface="Cambria"/>
              </a:rPr>
              <a:t>Gamma</a:t>
            </a:r>
            <a:endParaRPr sz="24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2005"/>
              </a:spcBef>
              <a:buClr>
                <a:srgbClr val="E38312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400" spc="114" dirty="0">
                <a:solidFill>
                  <a:srgbClr val="404040"/>
                </a:solidFill>
                <a:latin typeface="Cambria"/>
                <a:cs typeface="Cambria"/>
              </a:rPr>
              <a:t>Epsilon</a:t>
            </a:r>
            <a:r>
              <a:rPr sz="2400" spc="24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spc="90" dirty="0">
                <a:solidFill>
                  <a:srgbClr val="404040"/>
                </a:solidFill>
                <a:latin typeface="Cambria"/>
                <a:cs typeface="Cambria"/>
              </a:rPr>
              <a:t>(insensitive</a:t>
            </a:r>
            <a:r>
              <a:rPr sz="2400" spc="22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spc="145" dirty="0">
                <a:solidFill>
                  <a:srgbClr val="404040"/>
                </a:solidFill>
                <a:latin typeface="Cambria"/>
                <a:cs typeface="Cambria"/>
              </a:rPr>
              <a:t>loss</a:t>
            </a:r>
            <a:r>
              <a:rPr sz="2400" spc="24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spc="120" dirty="0">
                <a:solidFill>
                  <a:srgbClr val="404040"/>
                </a:solidFill>
                <a:latin typeface="Cambria"/>
                <a:cs typeface="Cambria"/>
              </a:rPr>
              <a:t>function)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1751" y="193259"/>
            <a:ext cx="867084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40" dirty="0"/>
              <a:t>Tuning</a:t>
            </a:r>
            <a:r>
              <a:rPr spc="280" dirty="0"/>
              <a:t> </a:t>
            </a:r>
            <a:r>
              <a:rPr spc="204" dirty="0"/>
              <a:t>parameters</a:t>
            </a:r>
            <a:r>
              <a:rPr spc="295" dirty="0"/>
              <a:t> </a:t>
            </a:r>
            <a:r>
              <a:rPr spc="310" dirty="0"/>
              <a:t>of</a:t>
            </a:r>
            <a:r>
              <a:rPr spc="280" dirty="0"/>
              <a:t> </a:t>
            </a:r>
            <a:r>
              <a:rPr spc="220" dirty="0"/>
              <a:t>SVM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763502" y="158623"/>
            <a:ext cx="2419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70" dirty="0">
                <a:solidFill>
                  <a:srgbClr val="FFFFFF"/>
                </a:solidFill>
                <a:latin typeface="Cambria"/>
                <a:cs typeface="Cambria"/>
              </a:rPr>
              <a:t>47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C3FF9F8-8CB2-0B2F-C80B-686AE479F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3/24/2024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12BD8F3-50DF-6908-1A86-54B61C622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1362" y="-4466"/>
            <a:ext cx="7514438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10" dirty="0"/>
              <a:t>Regularization</a:t>
            </a:r>
            <a:r>
              <a:rPr spc="270" dirty="0"/>
              <a:t> </a:t>
            </a:r>
            <a:r>
              <a:rPr spc="165" dirty="0"/>
              <a:t>Parameter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63502" y="158623"/>
            <a:ext cx="2419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70" dirty="0">
                <a:solidFill>
                  <a:srgbClr val="FFFFFF"/>
                </a:solidFill>
                <a:latin typeface="Cambria"/>
                <a:cs typeface="Cambria"/>
              </a:rPr>
              <a:t>48</a:t>
            </a:r>
            <a:endParaRPr sz="14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49172" y="346965"/>
            <a:ext cx="4435297" cy="2286713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0" y="766572"/>
            <a:ext cx="12087225" cy="5191125"/>
            <a:chOff x="0" y="766572"/>
            <a:chExt cx="12087225" cy="519112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5695" y="766572"/>
              <a:ext cx="4578096" cy="233781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921507"/>
              <a:ext cx="4835651" cy="303580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962143" y="3941064"/>
              <a:ext cx="7124700" cy="1457325"/>
            </a:xfrm>
            <a:custGeom>
              <a:avLst/>
              <a:gdLst/>
              <a:ahLst/>
              <a:cxnLst/>
              <a:rect l="l" t="t" r="r" b="b"/>
              <a:pathLst>
                <a:path w="7124700" h="1457325">
                  <a:moveTo>
                    <a:pt x="7124700" y="0"/>
                  </a:moveTo>
                  <a:lnTo>
                    <a:pt x="0" y="0"/>
                  </a:lnTo>
                  <a:lnTo>
                    <a:pt x="0" y="1456944"/>
                  </a:lnTo>
                  <a:lnTo>
                    <a:pt x="7124700" y="1456944"/>
                  </a:lnTo>
                  <a:lnTo>
                    <a:pt x="7124700" y="0"/>
                  </a:lnTo>
                  <a:close/>
                </a:path>
              </a:pathLst>
            </a:custGeom>
            <a:solidFill>
              <a:srgbClr val="FAE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042153" y="3955542"/>
            <a:ext cx="6965950" cy="1377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0"/>
              </a:spcBef>
              <a:buClr>
                <a:srgbClr val="63402F"/>
              </a:buClr>
              <a:buSzPct val="75000"/>
              <a:buFont typeface="Wingdings"/>
              <a:buChar char=""/>
              <a:tabLst>
                <a:tab pos="241935" algn="l"/>
                <a:tab pos="894715" algn="l"/>
                <a:tab pos="2437765" algn="l"/>
                <a:tab pos="3700779" algn="l"/>
                <a:tab pos="4275455" algn="l"/>
                <a:tab pos="5024120" algn="l"/>
              </a:tabLst>
            </a:pPr>
            <a:r>
              <a:rPr sz="2400" spc="-5" dirty="0">
                <a:solidFill>
                  <a:srgbClr val="585858"/>
                </a:solidFill>
                <a:latin typeface="Constantia"/>
                <a:cs typeface="Constantia"/>
              </a:rPr>
              <a:t>The	</a:t>
            </a:r>
            <a:r>
              <a:rPr sz="2400" b="1" i="1" spc="-10" dirty="0">
                <a:solidFill>
                  <a:srgbClr val="C00000"/>
                </a:solidFill>
                <a:latin typeface="Constantia"/>
                <a:cs typeface="Constantia"/>
              </a:rPr>
              <a:t>separator	</a:t>
            </a:r>
            <a:r>
              <a:rPr sz="2400" spc="-15" dirty="0">
                <a:solidFill>
                  <a:srgbClr val="585858"/>
                </a:solidFill>
                <a:latin typeface="Constantia"/>
                <a:cs typeface="Constantia"/>
              </a:rPr>
              <a:t>provides	</a:t>
            </a:r>
            <a:r>
              <a:rPr sz="2400" spc="-5" dirty="0">
                <a:solidFill>
                  <a:srgbClr val="585858"/>
                </a:solidFill>
                <a:latin typeface="Constantia"/>
                <a:cs typeface="Constantia"/>
              </a:rPr>
              <a:t>the	</a:t>
            </a:r>
            <a:r>
              <a:rPr sz="2400" b="1" i="1" spc="-5" dirty="0">
                <a:solidFill>
                  <a:srgbClr val="C00000"/>
                </a:solidFill>
                <a:latin typeface="Constantia"/>
                <a:cs typeface="Constantia"/>
              </a:rPr>
              <a:t>best	</a:t>
            </a:r>
            <a:r>
              <a:rPr sz="2400" b="1" i="1" dirty="0">
                <a:solidFill>
                  <a:srgbClr val="C00000"/>
                </a:solidFill>
                <a:latin typeface="Constantia"/>
                <a:cs typeface="Constantia"/>
              </a:rPr>
              <a:t>classification</a:t>
            </a:r>
            <a:endParaRPr sz="2400">
              <a:latin typeface="Constantia"/>
              <a:cs typeface="Constantia"/>
            </a:endParaRPr>
          </a:p>
          <a:p>
            <a:pPr marL="241300">
              <a:lnSpc>
                <a:spcPct val="100000"/>
              </a:lnSpc>
            </a:pPr>
            <a:r>
              <a:rPr sz="2400" spc="-5" dirty="0">
                <a:solidFill>
                  <a:srgbClr val="585858"/>
                </a:solidFill>
                <a:latin typeface="Constantia"/>
                <a:cs typeface="Constantia"/>
              </a:rPr>
              <a:t>But</a:t>
            </a:r>
            <a:r>
              <a:rPr sz="2400" spc="-75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585858"/>
                </a:solidFill>
                <a:latin typeface="Constantia"/>
                <a:cs typeface="Constantia"/>
              </a:rPr>
              <a:t>its</a:t>
            </a:r>
            <a:r>
              <a:rPr sz="2400" spc="-60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2400" b="1" i="1" spc="10" dirty="0">
                <a:solidFill>
                  <a:srgbClr val="C00000"/>
                </a:solidFill>
                <a:latin typeface="Constantia"/>
                <a:cs typeface="Constantia"/>
              </a:rPr>
              <a:t>difficult</a:t>
            </a:r>
            <a:r>
              <a:rPr sz="2400" b="1" i="1" spc="15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400" spc="-20" dirty="0">
                <a:solidFill>
                  <a:srgbClr val="585858"/>
                </a:solidFill>
                <a:latin typeface="Constantia"/>
                <a:cs typeface="Constantia"/>
              </a:rPr>
              <a:t>to</a:t>
            </a:r>
            <a:r>
              <a:rPr sz="2400" spc="-70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2400" b="1" i="1" spc="-5" dirty="0">
                <a:solidFill>
                  <a:srgbClr val="C00000"/>
                </a:solidFill>
                <a:latin typeface="Constantia"/>
                <a:cs typeface="Constantia"/>
              </a:rPr>
              <a:t>train</a:t>
            </a:r>
            <a:r>
              <a:rPr sz="2400" b="1" i="1" spc="-25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585858"/>
                </a:solidFill>
                <a:latin typeface="Constantia"/>
                <a:cs typeface="Constantia"/>
              </a:rPr>
              <a:t>a</a:t>
            </a:r>
            <a:r>
              <a:rPr sz="2400" spc="-70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585858"/>
                </a:solidFill>
                <a:latin typeface="Constantia"/>
                <a:cs typeface="Constantia"/>
              </a:rPr>
              <a:t>model</a:t>
            </a:r>
            <a:r>
              <a:rPr sz="2400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2400" spc="-15" dirty="0">
                <a:solidFill>
                  <a:srgbClr val="585858"/>
                </a:solidFill>
                <a:latin typeface="Constantia"/>
                <a:cs typeface="Constantia"/>
              </a:rPr>
              <a:t>like</a:t>
            </a:r>
            <a:r>
              <a:rPr sz="2400" spc="-105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585858"/>
                </a:solidFill>
                <a:latin typeface="Constantia"/>
                <a:cs typeface="Constantia"/>
              </a:rPr>
              <a:t>this</a:t>
            </a:r>
            <a:endParaRPr sz="2400">
              <a:latin typeface="Constantia"/>
              <a:cs typeface="Constantia"/>
            </a:endParaRPr>
          </a:p>
          <a:p>
            <a:pPr marL="241300" indent="-229235">
              <a:lnSpc>
                <a:spcPct val="100000"/>
              </a:lnSpc>
              <a:spcBef>
                <a:spcPts val="2005"/>
              </a:spcBef>
              <a:buClr>
                <a:srgbClr val="63402F"/>
              </a:buClr>
              <a:buSzPct val="75000"/>
              <a:buFont typeface="Wingdings"/>
              <a:buChar char=""/>
              <a:tabLst>
                <a:tab pos="241935" algn="l"/>
              </a:tabLst>
            </a:pPr>
            <a:r>
              <a:rPr sz="2400" spc="-5" dirty="0">
                <a:solidFill>
                  <a:srgbClr val="585858"/>
                </a:solidFill>
                <a:latin typeface="Constantia"/>
                <a:cs typeface="Constantia"/>
              </a:rPr>
              <a:t>This</a:t>
            </a:r>
            <a:r>
              <a:rPr sz="2400" spc="-95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Constantia"/>
                <a:cs typeface="Constantia"/>
              </a:rPr>
              <a:t>term</a:t>
            </a:r>
            <a:r>
              <a:rPr sz="2400" spc="-50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585858"/>
                </a:solidFill>
                <a:latin typeface="Constantia"/>
                <a:cs typeface="Constantia"/>
              </a:rPr>
              <a:t>is</a:t>
            </a:r>
            <a:r>
              <a:rPr sz="2400" spc="-55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2400" spc="-15" dirty="0">
                <a:solidFill>
                  <a:srgbClr val="585858"/>
                </a:solidFill>
                <a:latin typeface="Constantia"/>
                <a:cs typeface="Constantia"/>
              </a:rPr>
              <a:t>known</a:t>
            </a:r>
            <a:r>
              <a:rPr sz="2400" spc="-85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585858"/>
                </a:solidFill>
                <a:latin typeface="Constantia"/>
                <a:cs typeface="Constantia"/>
              </a:rPr>
              <a:t>as</a:t>
            </a:r>
            <a:r>
              <a:rPr sz="2400" spc="-55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2400" b="1" i="1" spc="-5" dirty="0">
                <a:solidFill>
                  <a:srgbClr val="C00000"/>
                </a:solidFill>
                <a:latin typeface="Constantia"/>
                <a:cs typeface="Constantia"/>
              </a:rPr>
              <a:t>Regularization</a:t>
            </a:r>
            <a:r>
              <a:rPr sz="2400" b="1" i="1" spc="-15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400" b="1" i="1" spc="-10" dirty="0">
                <a:solidFill>
                  <a:srgbClr val="C00000"/>
                </a:solidFill>
                <a:latin typeface="Constantia"/>
                <a:cs typeface="Constantia"/>
              </a:rPr>
              <a:t>parameter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19800" y="2776727"/>
            <a:ext cx="4699000" cy="460375"/>
          </a:xfrm>
          <a:prstGeom prst="rect">
            <a:avLst/>
          </a:prstGeom>
          <a:solidFill>
            <a:srgbClr val="FAE6CE"/>
          </a:solidFill>
        </p:spPr>
        <p:txBody>
          <a:bodyPr vert="horz" wrap="square" lIns="0" tIns="25400" rIns="0" bIns="0" rtlCol="0">
            <a:spAutoFit/>
          </a:bodyPr>
          <a:lstStyle/>
          <a:p>
            <a:pPr marL="320675" indent="-229235">
              <a:lnSpc>
                <a:spcPct val="100000"/>
              </a:lnSpc>
              <a:spcBef>
                <a:spcPts val="200"/>
              </a:spcBef>
              <a:buClr>
                <a:srgbClr val="63402F"/>
              </a:buClr>
              <a:buSzPct val="75000"/>
              <a:buFont typeface="Wingdings"/>
              <a:buChar char=""/>
              <a:tabLst>
                <a:tab pos="321310" algn="l"/>
              </a:tabLst>
            </a:pPr>
            <a:r>
              <a:rPr sz="2400" spc="-35" dirty="0">
                <a:solidFill>
                  <a:srgbClr val="585858"/>
                </a:solidFill>
                <a:latin typeface="Constantia"/>
                <a:cs typeface="Constantia"/>
              </a:rPr>
              <a:t>Tolerates</a:t>
            </a:r>
            <a:r>
              <a:rPr sz="2400" spc="-114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585858"/>
                </a:solidFill>
                <a:latin typeface="Constantia"/>
                <a:cs typeface="Constantia"/>
              </a:rPr>
              <a:t>some</a:t>
            </a:r>
            <a:r>
              <a:rPr sz="2400" spc="-130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585858"/>
                </a:solidFill>
                <a:latin typeface="Constantia"/>
                <a:cs typeface="Constantia"/>
              </a:rPr>
              <a:t>outlier</a:t>
            </a:r>
            <a:r>
              <a:rPr sz="2400" spc="-150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585858"/>
                </a:solidFill>
                <a:latin typeface="Constantia"/>
                <a:cs typeface="Constantia"/>
              </a:rPr>
              <a:t>points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1647" y="6048755"/>
            <a:ext cx="7541259" cy="462280"/>
          </a:xfrm>
          <a:prstGeom prst="rect">
            <a:avLst/>
          </a:prstGeom>
          <a:solidFill>
            <a:srgbClr val="FAE6CE"/>
          </a:solidFill>
        </p:spPr>
        <p:txBody>
          <a:bodyPr vert="horz" wrap="square" lIns="0" tIns="266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10"/>
              </a:spcBef>
            </a:pPr>
            <a:r>
              <a:rPr sz="2400" spc="-20" dirty="0">
                <a:solidFill>
                  <a:srgbClr val="585858"/>
                </a:solidFill>
                <a:latin typeface="Constantia"/>
                <a:cs typeface="Constantia"/>
              </a:rPr>
              <a:t>Trying</a:t>
            </a:r>
            <a:r>
              <a:rPr sz="2400" spc="-30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2400" spc="-20" dirty="0">
                <a:solidFill>
                  <a:srgbClr val="585858"/>
                </a:solidFill>
                <a:latin typeface="Constantia"/>
                <a:cs typeface="Constantia"/>
              </a:rPr>
              <a:t>to</a:t>
            </a:r>
            <a:r>
              <a:rPr sz="2400" spc="-114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Constantia"/>
                <a:cs typeface="Constantia"/>
              </a:rPr>
              <a:t>achieve</a:t>
            </a:r>
            <a:r>
              <a:rPr sz="2400" spc="-80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585858"/>
                </a:solidFill>
                <a:latin typeface="Constantia"/>
                <a:cs typeface="Constantia"/>
              </a:rPr>
              <a:t>0</a:t>
            </a:r>
            <a:r>
              <a:rPr sz="2400" spc="-40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2400" spc="-15" dirty="0">
                <a:solidFill>
                  <a:srgbClr val="585858"/>
                </a:solidFill>
                <a:latin typeface="Constantia"/>
                <a:cs typeface="Constantia"/>
              </a:rPr>
              <a:t>tolerance</a:t>
            </a:r>
            <a:r>
              <a:rPr sz="2400" spc="-110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585858"/>
                </a:solidFill>
                <a:latin typeface="Constantia"/>
                <a:cs typeface="Constantia"/>
              </a:rPr>
              <a:t>with</a:t>
            </a:r>
            <a:r>
              <a:rPr sz="2400" spc="-90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585858"/>
                </a:solidFill>
                <a:latin typeface="Constantia"/>
                <a:cs typeface="Constantia"/>
              </a:rPr>
              <a:t>perfect</a:t>
            </a:r>
            <a:r>
              <a:rPr sz="2400" spc="-120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585858"/>
                </a:solidFill>
                <a:latin typeface="Constantia"/>
                <a:cs typeface="Constantia"/>
              </a:rPr>
              <a:t>partition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A408C0B3-3C3D-D414-66BB-92E3212F3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3/24/2024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FB706D50-224C-FDA0-B2DC-8CBBCF39B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1288" y="1486535"/>
            <a:ext cx="6463029" cy="29565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91387" y="928243"/>
            <a:ext cx="2877820" cy="13849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Clr>
                <a:srgbClr val="E38312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125" dirty="0">
                <a:solidFill>
                  <a:srgbClr val="404040"/>
                </a:solidFill>
                <a:latin typeface="Cambria"/>
                <a:cs typeface="Cambria"/>
              </a:rPr>
              <a:t>SVM</a:t>
            </a:r>
            <a:r>
              <a:rPr sz="2000" spc="14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30" dirty="0">
                <a:solidFill>
                  <a:srgbClr val="404040"/>
                </a:solidFill>
                <a:latin typeface="Cambria"/>
                <a:cs typeface="Cambria"/>
              </a:rPr>
              <a:t>tends</a:t>
            </a:r>
            <a:r>
              <a:rPr sz="2000" spc="16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25" dirty="0">
                <a:solidFill>
                  <a:srgbClr val="404040"/>
                </a:solidFill>
                <a:latin typeface="Cambria"/>
                <a:cs typeface="Cambria"/>
              </a:rPr>
              <a:t>to</a:t>
            </a:r>
            <a:r>
              <a:rPr sz="2000" spc="16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00" dirty="0">
                <a:solidFill>
                  <a:srgbClr val="404040"/>
                </a:solidFill>
                <a:latin typeface="Cambria"/>
                <a:cs typeface="Cambria"/>
              </a:rPr>
              <a:t>achieve</a:t>
            </a:r>
            <a:endParaRPr sz="20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50">
              <a:latin typeface="Cambria"/>
              <a:cs typeface="Cambria"/>
            </a:endParaRPr>
          </a:p>
          <a:p>
            <a:pPr marL="241300">
              <a:lnSpc>
                <a:spcPct val="100000"/>
              </a:lnSpc>
            </a:pPr>
            <a:r>
              <a:rPr sz="1500" dirty="0">
                <a:solidFill>
                  <a:srgbClr val="F3B56C"/>
                </a:solidFill>
                <a:latin typeface="Wingdings"/>
                <a:cs typeface="Wingdings"/>
              </a:rPr>
              <a:t></a:t>
            </a:r>
            <a:endParaRPr sz="15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Wingdings"/>
              <a:cs typeface="Wingdings"/>
            </a:endParaRPr>
          </a:p>
          <a:p>
            <a:pPr marL="241300">
              <a:lnSpc>
                <a:spcPct val="100000"/>
              </a:lnSpc>
            </a:pPr>
            <a:r>
              <a:rPr sz="1500" dirty="0">
                <a:solidFill>
                  <a:srgbClr val="F3B56C"/>
                </a:solidFill>
                <a:latin typeface="Wingdings"/>
                <a:cs typeface="Wingdings"/>
              </a:rPr>
              <a:t></a:t>
            </a:r>
            <a:endParaRPr sz="1500">
              <a:latin typeface="Wingdings"/>
              <a:cs typeface="Wingdings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1288" y="2019630"/>
            <a:ext cx="8936354" cy="29596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49065" y="2731897"/>
            <a:ext cx="5910199" cy="29565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220961" y="2707005"/>
            <a:ext cx="933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120" dirty="0">
                <a:solidFill>
                  <a:srgbClr val="404040"/>
                </a:solidFill>
                <a:latin typeface="Cambria"/>
                <a:cs typeface="Cambria"/>
              </a:rPr>
              <a:t>.</a:t>
            </a:r>
            <a:endParaRPr sz="2000">
              <a:latin typeface="Cambria"/>
              <a:cs typeface="Cambria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73961" y="3442080"/>
            <a:ext cx="377951" cy="29565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91387" y="2707005"/>
            <a:ext cx="3794125" cy="10414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Clr>
                <a:srgbClr val="E38312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120" dirty="0">
                <a:solidFill>
                  <a:srgbClr val="404040"/>
                </a:solidFill>
                <a:latin typeface="Cambria"/>
                <a:cs typeface="Cambria"/>
              </a:rPr>
              <a:t>The</a:t>
            </a:r>
            <a:r>
              <a:rPr sz="2000" spc="16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14" dirty="0">
                <a:solidFill>
                  <a:srgbClr val="404040"/>
                </a:solidFill>
                <a:latin typeface="Cambria"/>
                <a:cs typeface="Cambria"/>
              </a:rPr>
              <a:t>problem</a:t>
            </a:r>
            <a:r>
              <a:rPr sz="2000" spc="2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00" dirty="0">
                <a:solidFill>
                  <a:srgbClr val="404040"/>
                </a:solidFill>
                <a:latin typeface="Cambria"/>
                <a:cs typeface="Cambria"/>
              </a:rPr>
              <a:t>is</a:t>
            </a:r>
            <a:r>
              <a:rPr sz="2000" spc="16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14" dirty="0">
                <a:solidFill>
                  <a:srgbClr val="404040"/>
                </a:solidFill>
                <a:latin typeface="Cambria"/>
                <a:cs typeface="Cambria"/>
              </a:rPr>
              <a:t>that</a:t>
            </a:r>
            <a:endParaRPr sz="20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E38312"/>
              </a:buClr>
              <a:buFont typeface="Wingdings"/>
              <a:buChar char=""/>
            </a:pPr>
            <a:endParaRPr sz="27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buClr>
                <a:srgbClr val="E38312"/>
              </a:buClr>
              <a:buSzPct val="75000"/>
              <a:buFont typeface="Wingdings"/>
              <a:buChar char=""/>
              <a:tabLst>
                <a:tab pos="241300" algn="l"/>
                <a:tab pos="1047115" algn="l"/>
              </a:tabLst>
            </a:pPr>
            <a:r>
              <a:rPr sz="2000" spc="120" dirty="0">
                <a:solidFill>
                  <a:srgbClr val="404040"/>
                </a:solidFill>
                <a:latin typeface="Cambria"/>
                <a:cs typeface="Cambria"/>
              </a:rPr>
              <a:t>The	</a:t>
            </a:r>
            <a:r>
              <a:rPr sz="2000" spc="105" dirty="0">
                <a:solidFill>
                  <a:srgbClr val="404040"/>
                </a:solidFill>
                <a:latin typeface="Cambria"/>
                <a:cs typeface="Cambria"/>
              </a:rPr>
              <a:t>parameter</a:t>
            </a:r>
            <a:r>
              <a:rPr sz="2000" spc="15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404040"/>
                </a:solidFill>
                <a:latin typeface="Cambria"/>
                <a:cs typeface="Cambria"/>
              </a:rPr>
              <a:t>determines</a:t>
            </a:r>
            <a:endParaRPr sz="2000">
              <a:latin typeface="Cambria"/>
              <a:cs typeface="Cambria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52822" y="3442080"/>
            <a:ext cx="4938395" cy="295656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01751" y="193259"/>
            <a:ext cx="676584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25" dirty="0"/>
              <a:t>Reg</a:t>
            </a:r>
            <a:r>
              <a:rPr spc="245" dirty="0"/>
              <a:t>u</a:t>
            </a:r>
            <a:r>
              <a:rPr spc="190" dirty="0"/>
              <a:t>lariz</a:t>
            </a:r>
            <a:r>
              <a:rPr spc="260" dirty="0"/>
              <a:t>a</a:t>
            </a:r>
            <a:r>
              <a:rPr spc="180" dirty="0"/>
              <a:t>tio</a:t>
            </a:r>
            <a:r>
              <a:rPr spc="260" dirty="0"/>
              <a:t>n</a:t>
            </a:r>
            <a:r>
              <a:rPr spc="-20" dirty="0"/>
              <a:t>-</a:t>
            </a:r>
            <a:r>
              <a:rPr spc="240" dirty="0"/>
              <a:t>c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763502" y="158623"/>
            <a:ext cx="2419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70" dirty="0">
                <a:solidFill>
                  <a:srgbClr val="FFFFFF"/>
                </a:solidFill>
                <a:latin typeface="Cambria"/>
                <a:cs typeface="Cambria"/>
              </a:rPr>
              <a:t>49</a:t>
            </a:r>
            <a:endParaRPr sz="1400">
              <a:latin typeface="Cambria"/>
              <a:cs typeface="Cambri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40509" y="3950522"/>
            <a:ext cx="4679950" cy="2790190"/>
            <a:chOff x="840509" y="3950522"/>
            <a:chExt cx="4679950" cy="2790190"/>
          </a:xfrm>
        </p:grpSpPr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0509" y="3950522"/>
              <a:ext cx="4679950" cy="243889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26691" y="5504688"/>
              <a:ext cx="460260" cy="53643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806701" y="5558790"/>
              <a:ext cx="304800" cy="381000"/>
            </a:xfrm>
            <a:custGeom>
              <a:avLst/>
              <a:gdLst/>
              <a:ahLst/>
              <a:cxnLst/>
              <a:rect l="l" t="t" r="r" b="b"/>
              <a:pathLst>
                <a:path w="304800" h="381000">
                  <a:moveTo>
                    <a:pt x="0" y="190500"/>
                  </a:moveTo>
                  <a:lnTo>
                    <a:pt x="5441" y="139858"/>
                  </a:lnTo>
                  <a:lnTo>
                    <a:pt x="20799" y="94352"/>
                  </a:lnTo>
                  <a:lnTo>
                    <a:pt x="44624" y="55797"/>
                  </a:lnTo>
                  <a:lnTo>
                    <a:pt x="75466" y="26009"/>
                  </a:lnTo>
                  <a:lnTo>
                    <a:pt x="111874" y="6805"/>
                  </a:lnTo>
                  <a:lnTo>
                    <a:pt x="152400" y="0"/>
                  </a:lnTo>
                  <a:lnTo>
                    <a:pt x="192925" y="6805"/>
                  </a:lnTo>
                  <a:lnTo>
                    <a:pt x="229333" y="26009"/>
                  </a:lnTo>
                  <a:lnTo>
                    <a:pt x="260175" y="55797"/>
                  </a:lnTo>
                  <a:lnTo>
                    <a:pt x="284000" y="94352"/>
                  </a:lnTo>
                  <a:lnTo>
                    <a:pt x="299358" y="139858"/>
                  </a:lnTo>
                  <a:lnTo>
                    <a:pt x="304800" y="190500"/>
                  </a:lnTo>
                  <a:lnTo>
                    <a:pt x="299358" y="241141"/>
                  </a:lnTo>
                  <a:lnTo>
                    <a:pt x="284000" y="286647"/>
                  </a:lnTo>
                  <a:lnTo>
                    <a:pt x="260175" y="325202"/>
                  </a:lnTo>
                  <a:lnTo>
                    <a:pt x="229333" y="354990"/>
                  </a:lnTo>
                  <a:lnTo>
                    <a:pt x="192925" y="374194"/>
                  </a:lnTo>
                  <a:lnTo>
                    <a:pt x="152400" y="381000"/>
                  </a:lnTo>
                  <a:lnTo>
                    <a:pt x="111874" y="374194"/>
                  </a:lnTo>
                  <a:lnTo>
                    <a:pt x="75466" y="354990"/>
                  </a:lnTo>
                  <a:lnTo>
                    <a:pt x="44624" y="325202"/>
                  </a:lnTo>
                  <a:lnTo>
                    <a:pt x="20799" y="286647"/>
                  </a:lnTo>
                  <a:lnTo>
                    <a:pt x="5441" y="241141"/>
                  </a:lnTo>
                  <a:lnTo>
                    <a:pt x="0" y="19050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805939" y="6402322"/>
              <a:ext cx="2057400" cy="338455"/>
            </a:xfrm>
            <a:custGeom>
              <a:avLst/>
              <a:gdLst/>
              <a:ahLst/>
              <a:cxnLst/>
              <a:rect l="l" t="t" r="r" b="b"/>
              <a:pathLst>
                <a:path w="2057400" h="338454">
                  <a:moveTo>
                    <a:pt x="2057400" y="0"/>
                  </a:moveTo>
                  <a:lnTo>
                    <a:pt x="0" y="0"/>
                  </a:lnTo>
                  <a:lnTo>
                    <a:pt x="0" y="338327"/>
                  </a:lnTo>
                  <a:lnTo>
                    <a:pt x="2057400" y="338327"/>
                  </a:lnTo>
                  <a:lnTo>
                    <a:pt x="2057400" y="0"/>
                  </a:lnTo>
                  <a:close/>
                </a:path>
              </a:pathLst>
            </a:custGeom>
            <a:solidFill>
              <a:srgbClr val="FAE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884679" y="6424066"/>
            <a:ext cx="15671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585858"/>
                </a:solidFill>
                <a:latin typeface="Constantia"/>
                <a:cs typeface="Constantia"/>
              </a:rPr>
              <a:t>Neglect</a:t>
            </a:r>
            <a:r>
              <a:rPr sz="1600" spc="-70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onstantia"/>
                <a:cs typeface="Constantia"/>
              </a:rPr>
              <a:t>it</a:t>
            </a:r>
            <a:r>
              <a:rPr sz="1600" spc="-90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onstantia"/>
                <a:cs typeface="Constantia"/>
              </a:rPr>
              <a:t>as</a:t>
            </a:r>
            <a:r>
              <a:rPr sz="1600" spc="-85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onstantia"/>
                <a:cs typeface="Constantia"/>
              </a:rPr>
              <a:t>error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054479" y="5877572"/>
            <a:ext cx="307975" cy="579755"/>
          </a:xfrm>
          <a:custGeom>
            <a:avLst/>
            <a:gdLst/>
            <a:ahLst/>
            <a:cxnLst/>
            <a:rect l="l" t="t" r="r" b="b"/>
            <a:pathLst>
              <a:path w="307975" h="579754">
                <a:moveTo>
                  <a:pt x="261493" y="517824"/>
                </a:moveTo>
                <a:lnTo>
                  <a:pt x="238887" y="529501"/>
                </a:lnTo>
                <a:lnTo>
                  <a:pt x="307720" y="579716"/>
                </a:lnTo>
                <a:lnTo>
                  <a:pt x="307042" y="529132"/>
                </a:lnTo>
                <a:lnTo>
                  <a:pt x="267334" y="529132"/>
                </a:lnTo>
                <a:lnTo>
                  <a:pt x="261493" y="517824"/>
                </a:lnTo>
                <a:close/>
              </a:path>
              <a:path w="307975" h="579754">
                <a:moveTo>
                  <a:pt x="283993" y="506202"/>
                </a:moveTo>
                <a:lnTo>
                  <a:pt x="261493" y="517824"/>
                </a:lnTo>
                <a:lnTo>
                  <a:pt x="267334" y="529132"/>
                </a:lnTo>
                <a:lnTo>
                  <a:pt x="289813" y="517474"/>
                </a:lnTo>
                <a:lnTo>
                  <a:pt x="283993" y="506202"/>
                </a:lnTo>
                <a:close/>
              </a:path>
              <a:path w="307975" h="579754">
                <a:moveTo>
                  <a:pt x="306577" y="494538"/>
                </a:moveTo>
                <a:lnTo>
                  <a:pt x="283993" y="506202"/>
                </a:lnTo>
                <a:lnTo>
                  <a:pt x="289813" y="517474"/>
                </a:lnTo>
                <a:lnTo>
                  <a:pt x="267334" y="529132"/>
                </a:lnTo>
                <a:lnTo>
                  <a:pt x="307042" y="529132"/>
                </a:lnTo>
                <a:lnTo>
                  <a:pt x="306577" y="494538"/>
                </a:lnTo>
                <a:close/>
              </a:path>
              <a:path w="307975" h="579754">
                <a:moveTo>
                  <a:pt x="22606" y="0"/>
                </a:moveTo>
                <a:lnTo>
                  <a:pt x="0" y="11658"/>
                </a:lnTo>
                <a:lnTo>
                  <a:pt x="261493" y="517824"/>
                </a:lnTo>
                <a:lnTo>
                  <a:pt x="283993" y="506202"/>
                </a:lnTo>
                <a:lnTo>
                  <a:pt x="22606" y="0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096000" y="4419600"/>
            <a:ext cx="5737860" cy="120142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26670" rIns="0" bIns="0" rtlCol="0">
            <a:spAutoFit/>
          </a:bodyPr>
          <a:lstStyle/>
          <a:p>
            <a:pPr marL="92075" marR="76835" algn="just">
              <a:lnSpc>
                <a:spcPct val="100000"/>
              </a:lnSpc>
              <a:spcBef>
                <a:spcPts val="210"/>
              </a:spcBef>
            </a:pPr>
            <a:r>
              <a:rPr sz="2400" dirty="0">
                <a:solidFill>
                  <a:srgbClr val="585858"/>
                </a:solidFill>
                <a:latin typeface="Constantia"/>
                <a:cs typeface="Constantia"/>
              </a:rPr>
              <a:t>A</a:t>
            </a:r>
            <a:r>
              <a:rPr sz="2400" spc="5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2400" b="1" i="1" spc="-15" dirty="0">
                <a:solidFill>
                  <a:srgbClr val="C00000"/>
                </a:solidFill>
                <a:latin typeface="Constantia"/>
                <a:cs typeface="Constantia"/>
              </a:rPr>
              <a:t>lower</a:t>
            </a:r>
            <a:r>
              <a:rPr sz="2400" b="1" i="1" spc="-10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400" b="1" i="1" dirty="0">
                <a:solidFill>
                  <a:srgbClr val="C00000"/>
                </a:solidFill>
                <a:latin typeface="Constantia"/>
                <a:cs typeface="Constantia"/>
              </a:rPr>
              <a:t>C</a:t>
            </a:r>
            <a:r>
              <a:rPr sz="2400" b="1" i="1" spc="5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400" spc="-15" dirty="0">
                <a:solidFill>
                  <a:srgbClr val="585858"/>
                </a:solidFill>
                <a:latin typeface="Constantia"/>
                <a:cs typeface="Constantia"/>
              </a:rPr>
              <a:t>gives</a:t>
            </a:r>
            <a:r>
              <a:rPr sz="2400" spc="-10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2400" b="1" i="1" spc="-10" dirty="0">
                <a:solidFill>
                  <a:srgbClr val="C00000"/>
                </a:solidFill>
                <a:latin typeface="Constantia"/>
                <a:cs typeface="Constantia"/>
              </a:rPr>
              <a:t>higher</a:t>
            </a:r>
            <a:r>
              <a:rPr sz="2400" b="1" i="1" spc="-5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400" b="1" i="1" spc="-10" dirty="0">
                <a:solidFill>
                  <a:srgbClr val="C00000"/>
                </a:solidFill>
                <a:latin typeface="Constantia"/>
                <a:cs typeface="Constantia"/>
              </a:rPr>
              <a:t>error</a:t>
            </a:r>
            <a:r>
              <a:rPr sz="2400" b="1" i="1" spc="-5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585858"/>
                </a:solidFill>
                <a:latin typeface="Constantia"/>
                <a:cs typeface="Constantia"/>
              </a:rPr>
              <a:t>on</a:t>
            </a:r>
            <a:r>
              <a:rPr sz="2400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585858"/>
                </a:solidFill>
                <a:latin typeface="Constantia"/>
                <a:cs typeface="Constantia"/>
              </a:rPr>
              <a:t>the </a:t>
            </a:r>
            <a:r>
              <a:rPr sz="2400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2400" b="1" i="1" spc="-5" dirty="0">
                <a:solidFill>
                  <a:srgbClr val="C00000"/>
                </a:solidFill>
                <a:latin typeface="Constantia"/>
                <a:cs typeface="Constantia"/>
              </a:rPr>
              <a:t>training set</a:t>
            </a:r>
            <a:r>
              <a:rPr sz="2400" spc="-5" dirty="0">
                <a:solidFill>
                  <a:srgbClr val="585858"/>
                </a:solidFill>
                <a:latin typeface="Constantia"/>
                <a:cs typeface="Constantia"/>
              </a:rPr>
              <a:t>, but </a:t>
            </a:r>
            <a:r>
              <a:rPr sz="2400" spc="5" dirty="0">
                <a:solidFill>
                  <a:srgbClr val="585858"/>
                </a:solidFill>
                <a:latin typeface="Constantia"/>
                <a:cs typeface="Constantia"/>
              </a:rPr>
              <a:t>finds </a:t>
            </a:r>
            <a:r>
              <a:rPr sz="2400" dirty="0">
                <a:solidFill>
                  <a:srgbClr val="585858"/>
                </a:solidFill>
                <a:latin typeface="Constantia"/>
                <a:cs typeface="Constantia"/>
              </a:rPr>
              <a:t>a </a:t>
            </a:r>
            <a:r>
              <a:rPr sz="2400" b="1" i="1" spc="-5" dirty="0">
                <a:solidFill>
                  <a:srgbClr val="C00000"/>
                </a:solidFill>
                <a:latin typeface="Constantia"/>
                <a:cs typeface="Constantia"/>
              </a:rPr>
              <a:t>larger </a:t>
            </a:r>
            <a:r>
              <a:rPr sz="2400" b="1" i="1" spc="-10" dirty="0">
                <a:solidFill>
                  <a:srgbClr val="C00000"/>
                </a:solidFill>
                <a:latin typeface="Constantia"/>
                <a:cs typeface="Constantia"/>
              </a:rPr>
              <a:t>margin </a:t>
            </a:r>
            <a:r>
              <a:rPr sz="2400" b="1" i="1" spc="-5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585858"/>
                </a:solidFill>
                <a:latin typeface="Constantia"/>
                <a:cs typeface="Constantia"/>
              </a:rPr>
              <a:t>that</a:t>
            </a:r>
            <a:r>
              <a:rPr sz="2400" spc="-70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Constantia"/>
                <a:cs typeface="Constantia"/>
              </a:rPr>
              <a:t>might</a:t>
            </a:r>
            <a:r>
              <a:rPr sz="2400" spc="-70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585858"/>
                </a:solidFill>
                <a:latin typeface="Constantia"/>
                <a:cs typeface="Constantia"/>
              </a:rPr>
              <a:t>be</a:t>
            </a:r>
            <a:r>
              <a:rPr sz="2400" spc="-45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2400" spc="-15" dirty="0">
                <a:solidFill>
                  <a:srgbClr val="585858"/>
                </a:solidFill>
                <a:latin typeface="Constantia"/>
                <a:cs typeface="Constantia"/>
              </a:rPr>
              <a:t>more</a:t>
            </a:r>
            <a:r>
              <a:rPr sz="2400" spc="-65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2400" b="1" i="1" spc="-10" dirty="0">
                <a:solidFill>
                  <a:srgbClr val="C00000"/>
                </a:solidFill>
                <a:latin typeface="Constantia"/>
                <a:cs typeface="Constantia"/>
              </a:rPr>
              <a:t>robust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2" name="Date Placeholder 21">
            <a:extLst>
              <a:ext uri="{FF2B5EF4-FFF2-40B4-BE49-F238E27FC236}">
                <a16:creationId xmlns:a16="http://schemas.microsoft.com/office/drawing/2014/main" id="{AEF8D6AB-69B8-C606-CEB7-EBC5366BE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3/24/2024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969C24F1-3EBD-F541-3B36-CA89BDA42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7789" y="242011"/>
            <a:ext cx="728471" cy="53218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01751" y="251205"/>
            <a:ext cx="364997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225" dirty="0">
                <a:solidFill>
                  <a:srgbClr val="714209"/>
                </a:solidFill>
                <a:latin typeface="Cambria"/>
                <a:cs typeface="Cambria"/>
              </a:rPr>
              <a:t>Reg</a:t>
            </a:r>
            <a:r>
              <a:rPr sz="3600" spc="245" dirty="0">
                <a:solidFill>
                  <a:srgbClr val="714209"/>
                </a:solidFill>
                <a:latin typeface="Cambria"/>
                <a:cs typeface="Cambria"/>
              </a:rPr>
              <a:t>u</a:t>
            </a:r>
            <a:r>
              <a:rPr sz="3600" spc="190" dirty="0">
                <a:solidFill>
                  <a:srgbClr val="714209"/>
                </a:solidFill>
                <a:latin typeface="Cambria"/>
                <a:cs typeface="Cambria"/>
              </a:rPr>
              <a:t>lariz</a:t>
            </a:r>
            <a:r>
              <a:rPr sz="3600" spc="260" dirty="0">
                <a:solidFill>
                  <a:srgbClr val="714209"/>
                </a:solidFill>
                <a:latin typeface="Cambria"/>
                <a:cs typeface="Cambria"/>
              </a:rPr>
              <a:t>a</a:t>
            </a:r>
            <a:r>
              <a:rPr sz="3600" spc="180" dirty="0">
                <a:solidFill>
                  <a:srgbClr val="714209"/>
                </a:solidFill>
                <a:latin typeface="Cambria"/>
                <a:cs typeface="Cambria"/>
              </a:rPr>
              <a:t>tio</a:t>
            </a:r>
            <a:r>
              <a:rPr sz="3600" spc="260" dirty="0">
                <a:solidFill>
                  <a:srgbClr val="714209"/>
                </a:solidFill>
                <a:latin typeface="Cambria"/>
                <a:cs typeface="Cambria"/>
              </a:rPr>
              <a:t>n</a:t>
            </a:r>
            <a:r>
              <a:rPr sz="3600" spc="-20" dirty="0">
                <a:solidFill>
                  <a:srgbClr val="714209"/>
                </a:solidFill>
                <a:latin typeface="Cambria"/>
                <a:cs typeface="Cambria"/>
              </a:rPr>
              <a:t>-</a:t>
            </a:r>
            <a:r>
              <a:rPr sz="3600" spc="240" dirty="0">
                <a:solidFill>
                  <a:srgbClr val="714209"/>
                </a:solidFill>
                <a:latin typeface="Cambria"/>
                <a:cs typeface="Cambria"/>
              </a:rPr>
              <a:t>c</a:t>
            </a:r>
            <a:endParaRPr sz="3600">
              <a:latin typeface="Cambria"/>
              <a:cs typeface="Cambr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52400" y="2154935"/>
            <a:ext cx="5105400" cy="2623185"/>
            <a:chOff x="152400" y="2154935"/>
            <a:chExt cx="5105400" cy="262318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400" y="2154935"/>
              <a:ext cx="5105400" cy="256641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93291" y="3823728"/>
              <a:ext cx="460260" cy="53643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72539" y="3877043"/>
              <a:ext cx="305562" cy="38177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273302" y="3877817"/>
              <a:ext cx="304800" cy="381000"/>
            </a:xfrm>
            <a:custGeom>
              <a:avLst/>
              <a:gdLst/>
              <a:ahLst/>
              <a:cxnLst/>
              <a:rect l="l" t="t" r="r" b="b"/>
              <a:pathLst>
                <a:path w="304800" h="381000">
                  <a:moveTo>
                    <a:pt x="0" y="190499"/>
                  </a:moveTo>
                  <a:lnTo>
                    <a:pt x="5441" y="139876"/>
                  </a:lnTo>
                  <a:lnTo>
                    <a:pt x="20799" y="94375"/>
                  </a:lnTo>
                  <a:lnTo>
                    <a:pt x="44624" y="55816"/>
                  </a:lnTo>
                  <a:lnTo>
                    <a:pt x="75466" y="26020"/>
                  </a:lnTo>
                  <a:lnTo>
                    <a:pt x="111874" y="6808"/>
                  </a:lnTo>
                  <a:lnTo>
                    <a:pt x="152400" y="0"/>
                  </a:lnTo>
                  <a:lnTo>
                    <a:pt x="192925" y="6808"/>
                  </a:lnTo>
                  <a:lnTo>
                    <a:pt x="229333" y="26020"/>
                  </a:lnTo>
                  <a:lnTo>
                    <a:pt x="260175" y="55816"/>
                  </a:lnTo>
                  <a:lnTo>
                    <a:pt x="284000" y="94375"/>
                  </a:lnTo>
                  <a:lnTo>
                    <a:pt x="299358" y="139876"/>
                  </a:lnTo>
                  <a:lnTo>
                    <a:pt x="304800" y="190499"/>
                  </a:lnTo>
                  <a:lnTo>
                    <a:pt x="299358" y="241123"/>
                  </a:lnTo>
                  <a:lnTo>
                    <a:pt x="284000" y="286624"/>
                  </a:lnTo>
                  <a:lnTo>
                    <a:pt x="260175" y="325183"/>
                  </a:lnTo>
                  <a:lnTo>
                    <a:pt x="229333" y="354979"/>
                  </a:lnTo>
                  <a:lnTo>
                    <a:pt x="192925" y="374191"/>
                  </a:lnTo>
                  <a:lnTo>
                    <a:pt x="152400" y="380999"/>
                  </a:lnTo>
                  <a:lnTo>
                    <a:pt x="111874" y="374191"/>
                  </a:lnTo>
                  <a:lnTo>
                    <a:pt x="75466" y="354979"/>
                  </a:lnTo>
                  <a:lnTo>
                    <a:pt x="44624" y="325183"/>
                  </a:lnTo>
                  <a:lnTo>
                    <a:pt x="20799" y="286624"/>
                  </a:lnTo>
                  <a:lnTo>
                    <a:pt x="5441" y="241123"/>
                  </a:lnTo>
                  <a:lnTo>
                    <a:pt x="0" y="190499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21078" y="4198111"/>
              <a:ext cx="307975" cy="579755"/>
            </a:xfrm>
            <a:custGeom>
              <a:avLst/>
              <a:gdLst/>
              <a:ahLst/>
              <a:cxnLst/>
              <a:rect l="l" t="t" r="r" b="b"/>
              <a:pathLst>
                <a:path w="307975" h="579754">
                  <a:moveTo>
                    <a:pt x="261502" y="517794"/>
                  </a:moveTo>
                  <a:lnTo>
                    <a:pt x="238887" y="529463"/>
                  </a:lnTo>
                  <a:lnTo>
                    <a:pt x="307721" y="579755"/>
                  </a:lnTo>
                  <a:lnTo>
                    <a:pt x="307041" y="529082"/>
                  </a:lnTo>
                  <a:lnTo>
                    <a:pt x="267334" y="529082"/>
                  </a:lnTo>
                  <a:lnTo>
                    <a:pt x="261502" y="517794"/>
                  </a:lnTo>
                  <a:close/>
                </a:path>
                <a:path w="307975" h="579754">
                  <a:moveTo>
                    <a:pt x="283968" y="506203"/>
                  </a:moveTo>
                  <a:lnTo>
                    <a:pt x="261502" y="517794"/>
                  </a:lnTo>
                  <a:lnTo>
                    <a:pt x="267334" y="529082"/>
                  </a:lnTo>
                  <a:lnTo>
                    <a:pt x="289814" y="517525"/>
                  </a:lnTo>
                  <a:lnTo>
                    <a:pt x="283968" y="506203"/>
                  </a:lnTo>
                  <a:close/>
                </a:path>
                <a:path w="307975" h="579754">
                  <a:moveTo>
                    <a:pt x="306578" y="494538"/>
                  </a:moveTo>
                  <a:lnTo>
                    <a:pt x="283968" y="506203"/>
                  </a:lnTo>
                  <a:lnTo>
                    <a:pt x="289814" y="517525"/>
                  </a:lnTo>
                  <a:lnTo>
                    <a:pt x="267334" y="529082"/>
                  </a:lnTo>
                  <a:lnTo>
                    <a:pt x="307041" y="529082"/>
                  </a:lnTo>
                  <a:lnTo>
                    <a:pt x="306578" y="494538"/>
                  </a:lnTo>
                  <a:close/>
                </a:path>
                <a:path w="307975" h="579754">
                  <a:moveTo>
                    <a:pt x="22606" y="0"/>
                  </a:moveTo>
                  <a:lnTo>
                    <a:pt x="0" y="11683"/>
                  </a:lnTo>
                  <a:lnTo>
                    <a:pt x="261502" y="517794"/>
                  </a:lnTo>
                  <a:lnTo>
                    <a:pt x="283968" y="506203"/>
                  </a:lnTo>
                  <a:lnTo>
                    <a:pt x="22606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272539" y="4863084"/>
            <a:ext cx="2379345" cy="36893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31114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4"/>
              </a:spcBef>
            </a:pPr>
            <a:r>
              <a:rPr sz="1800" b="1" spc="-30" dirty="0">
                <a:solidFill>
                  <a:srgbClr val="585858"/>
                </a:solidFill>
                <a:latin typeface="Constantia"/>
                <a:cs typeface="Constantia"/>
              </a:rPr>
              <a:t>N</a:t>
            </a:r>
            <a:r>
              <a:rPr sz="1800" b="1" dirty="0">
                <a:solidFill>
                  <a:srgbClr val="585858"/>
                </a:solidFill>
                <a:latin typeface="Constantia"/>
                <a:cs typeface="Constantia"/>
              </a:rPr>
              <a:t>eg</a:t>
            </a:r>
            <a:r>
              <a:rPr sz="1800" b="1" spc="-10" dirty="0">
                <a:solidFill>
                  <a:srgbClr val="585858"/>
                </a:solidFill>
                <a:latin typeface="Constantia"/>
                <a:cs typeface="Constantia"/>
              </a:rPr>
              <a:t>l</a:t>
            </a:r>
            <a:r>
              <a:rPr sz="1800" b="1" dirty="0">
                <a:solidFill>
                  <a:srgbClr val="585858"/>
                </a:solidFill>
                <a:latin typeface="Constantia"/>
                <a:cs typeface="Constantia"/>
              </a:rPr>
              <a:t>e</a:t>
            </a:r>
            <a:r>
              <a:rPr sz="1800" b="1" spc="5" dirty="0">
                <a:solidFill>
                  <a:srgbClr val="585858"/>
                </a:solidFill>
                <a:latin typeface="Constantia"/>
                <a:cs typeface="Constantia"/>
              </a:rPr>
              <a:t>c</a:t>
            </a:r>
            <a:r>
              <a:rPr sz="1800" b="1" dirty="0">
                <a:solidFill>
                  <a:srgbClr val="585858"/>
                </a:solidFill>
                <a:latin typeface="Constantia"/>
                <a:cs typeface="Constantia"/>
              </a:rPr>
              <a:t>t</a:t>
            </a:r>
            <a:r>
              <a:rPr sz="1800" b="1" spc="-65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585858"/>
                </a:solidFill>
                <a:latin typeface="Constantia"/>
                <a:cs typeface="Constantia"/>
              </a:rPr>
              <a:t>it</a:t>
            </a:r>
            <a:r>
              <a:rPr sz="1800" b="1" spc="-100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585858"/>
                </a:solidFill>
                <a:latin typeface="Constantia"/>
                <a:cs typeface="Constantia"/>
              </a:rPr>
              <a:t>as</a:t>
            </a:r>
            <a:r>
              <a:rPr sz="1800" b="1" spc="-85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585858"/>
                </a:solidFill>
                <a:latin typeface="Constantia"/>
                <a:cs typeface="Constantia"/>
              </a:rPr>
              <a:t>er</a:t>
            </a:r>
            <a:r>
              <a:rPr sz="1800" b="1" spc="-25" dirty="0">
                <a:solidFill>
                  <a:srgbClr val="585858"/>
                </a:solidFill>
                <a:latin typeface="Constantia"/>
                <a:cs typeface="Constantia"/>
              </a:rPr>
              <a:t>r</a:t>
            </a:r>
            <a:r>
              <a:rPr sz="1800" b="1" dirty="0">
                <a:solidFill>
                  <a:srgbClr val="585858"/>
                </a:solidFill>
                <a:latin typeface="Constantia"/>
                <a:cs typeface="Constantia"/>
              </a:rPr>
              <a:t>or</a:t>
            </a:r>
            <a:endParaRPr sz="1800">
              <a:latin typeface="Constantia"/>
              <a:cs typeface="Constantia"/>
            </a:endParaRPr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30690" y="843912"/>
            <a:ext cx="4009454" cy="2167229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9060180" y="228600"/>
            <a:ext cx="914400" cy="338455"/>
          </a:xfrm>
          <a:prstGeom prst="rect">
            <a:avLst/>
          </a:prstGeom>
          <a:solidFill>
            <a:srgbClr val="FAE6CE"/>
          </a:solidFill>
        </p:spPr>
        <p:txBody>
          <a:bodyPr vert="horz" wrap="square" lIns="0" tIns="3302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60"/>
              </a:spcBef>
            </a:pPr>
            <a:r>
              <a:rPr sz="1600" b="1" spc="-5" dirty="0">
                <a:solidFill>
                  <a:srgbClr val="585858"/>
                </a:solidFill>
                <a:latin typeface="Constantia"/>
                <a:cs typeface="Constantia"/>
              </a:rPr>
              <a:t>Case</a:t>
            </a:r>
            <a:r>
              <a:rPr sz="1600" b="1" spc="-65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1600" b="1" spc="-5" dirty="0">
                <a:solidFill>
                  <a:srgbClr val="585858"/>
                </a:solidFill>
                <a:latin typeface="Constantia"/>
                <a:cs typeface="Constantia"/>
              </a:rPr>
              <a:t>I</a:t>
            </a:r>
            <a:endParaRPr sz="1600">
              <a:latin typeface="Constantia"/>
              <a:cs typeface="Constantia"/>
            </a:endParaRPr>
          </a:p>
        </p:txBody>
      </p:sp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478523" y="3892296"/>
            <a:ext cx="4181855" cy="2220468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7670292" y="3555491"/>
            <a:ext cx="914400" cy="33845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3365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65"/>
              </a:spcBef>
            </a:pPr>
            <a:r>
              <a:rPr sz="1600" b="1" spc="-5" dirty="0">
                <a:solidFill>
                  <a:srgbClr val="585858"/>
                </a:solidFill>
                <a:latin typeface="Constantia"/>
                <a:cs typeface="Constantia"/>
              </a:rPr>
              <a:t>Case</a:t>
            </a:r>
            <a:r>
              <a:rPr sz="1600" b="1" spc="-65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1600" b="1" spc="-5" dirty="0">
                <a:solidFill>
                  <a:srgbClr val="585858"/>
                </a:solidFill>
                <a:latin typeface="Constantia"/>
                <a:cs typeface="Constantia"/>
              </a:rPr>
              <a:t>II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660897" y="1143761"/>
            <a:ext cx="0" cy="5280660"/>
          </a:xfrm>
          <a:custGeom>
            <a:avLst/>
            <a:gdLst/>
            <a:ahLst/>
            <a:cxnLst/>
            <a:rect l="l" t="t" r="r" b="b"/>
            <a:pathLst>
              <a:path h="5280660">
                <a:moveTo>
                  <a:pt x="0" y="0"/>
                </a:moveTo>
                <a:lnTo>
                  <a:pt x="0" y="5280596"/>
                </a:lnTo>
              </a:path>
            </a:pathLst>
          </a:custGeom>
          <a:ln w="25400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632204" y="1091183"/>
            <a:ext cx="1339850" cy="36893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3048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40"/>
              </a:spcBef>
            </a:pPr>
            <a:r>
              <a:rPr sz="1800" b="1" spc="-20" dirty="0">
                <a:solidFill>
                  <a:srgbClr val="585858"/>
                </a:solidFill>
                <a:latin typeface="Constantia"/>
                <a:cs typeface="Constantia"/>
              </a:rPr>
              <a:t>Training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7406640" y="138684"/>
            <a:ext cx="1341120" cy="36893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2984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35"/>
              </a:spcBef>
            </a:pPr>
            <a:r>
              <a:rPr sz="1800" b="1" spc="-25" dirty="0">
                <a:solidFill>
                  <a:srgbClr val="585858"/>
                </a:solidFill>
                <a:latin typeface="Constantia"/>
                <a:cs typeface="Constantia"/>
              </a:rPr>
              <a:t>Testing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173723" y="3134867"/>
            <a:ext cx="5732145" cy="36893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3111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45"/>
              </a:spcBef>
            </a:pPr>
            <a:r>
              <a:rPr sz="1800" b="1" dirty="0">
                <a:solidFill>
                  <a:srgbClr val="252525"/>
                </a:solidFill>
                <a:latin typeface="Constantia"/>
                <a:cs typeface="Constantia"/>
              </a:rPr>
              <a:t>Classifier</a:t>
            </a:r>
            <a:r>
              <a:rPr sz="1800" b="1" spc="-75" dirty="0">
                <a:solidFill>
                  <a:srgbClr val="252525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252525"/>
                </a:solidFill>
                <a:latin typeface="Constantia"/>
                <a:cs typeface="Constantia"/>
              </a:rPr>
              <a:t>learned</a:t>
            </a:r>
            <a:r>
              <a:rPr sz="1800" b="1" spc="-55" dirty="0">
                <a:solidFill>
                  <a:srgbClr val="252525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252525"/>
                </a:solidFill>
                <a:latin typeface="Constantia"/>
                <a:cs typeface="Constantia"/>
              </a:rPr>
              <a:t>using</a:t>
            </a:r>
            <a:r>
              <a:rPr sz="1800" b="1" spc="-40" dirty="0">
                <a:solidFill>
                  <a:srgbClr val="252525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252525"/>
                </a:solidFill>
                <a:latin typeface="Constantia"/>
                <a:cs typeface="Constantia"/>
              </a:rPr>
              <a:t>a</a:t>
            </a:r>
            <a:r>
              <a:rPr sz="1800" b="1" spc="-50" dirty="0">
                <a:solidFill>
                  <a:srgbClr val="252525"/>
                </a:solidFill>
                <a:latin typeface="Constantia"/>
                <a:cs typeface="Constantia"/>
              </a:rPr>
              <a:t> </a:t>
            </a:r>
            <a:r>
              <a:rPr sz="1800" b="1" i="1" spc="-5" dirty="0">
                <a:solidFill>
                  <a:srgbClr val="C00000"/>
                </a:solidFill>
                <a:latin typeface="Constantia"/>
                <a:cs typeface="Constantia"/>
              </a:rPr>
              <a:t>large</a:t>
            </a:r>
            <a:r>
              <a:rPr sz="1800" b="1" i="1" spc="-20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Constantia"/>
                <a:cs typeface="Constantia"/>
              </a:rPr>
              <a:t>C</a:t>
            </a:r>
            <a:r>
              <a:rPr sz="1800" b="1" i="1" spc="-50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252525"/>
                </a:solidFill>
                <a:latin typeface="Constantia"/>
                <a:cs typeface="Constantia"/>
              </a:rPr>
              <a:t>value</a:t>
            </a:r>
            <a:r>
              <a:rPr sz="1800" b="1" spc="-65" dirty="0">
                <a:solidFill>
                  <a:srgbClr val="252525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252525"/>
                </a:solidFill>
                <a:latin typeface="Constantia"/>
                <a:cs typeface="Constantia"/>
              </a:rPr>
              <a:t>is</a:t>
            </a:r>
            <a:r>
              <a:rPr sz="1800" b="1" spc="-45" dirty="0">
                <a:solidFill>
                  <a:srgbClr val="252525"/>
                </a:solidFill>
                <a:latin typeface="Constantia"/>
                <a:cs typeface="Constantia"/>
              </a:rPr>
              <a:t> </a:t>
            </a:r>
            <a:r>
              <a:rPr sz="1800" b="1" i="1" spc="-5" dirty="0">
                <a:solidFill>
                  <a:srgbClr val="C00000"/>
                </a:solidFill>
                <a:latin typeface="Constantia"/>
                <a:cs typeface="Constantia"/>
              </a:rPr>
              <a:t>best</a:t>
            </a:r>
            <a:r>
              <a:rPr sz="1800" b="1" spc="-5" dirty="0">
                <a:solidFill>
                  <a:srgbClr val="585858"/>
                </a:solidFill>
                <a:latin typeface="Constantia"/>
                <a:cs typeface="Constantia"/>
              </a:rPr>
              <a:t>.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063996" y="6173723"/>
            <a:ext cx="5730240" cy="40132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55880" rIns="0" bIns="0" rtlCol="0">
            <a:spAutoFit/>
          </a:bodyPr>
          <a:lstStyle/>
          <a:p>
            <a:pPr marL="155575">
              <a:lnSpc>
                <a:spcPct val="100000"/>
              </a:lnSpc>
              <a:spcBef>
                <a:spcPts val="440"/>
              </a:spcBef>
            </a:pPr>
            <a:r>
              <a:rPr sz="1800" b="1" dirty="0">
                <a:solidFill>
                  <a:srgbClr val="252525"/>
                </a:solidFill>
                <a:latin typeface="Constantia"/>
                <a:cs typeface="Constantia"/>
              </a:rPr>
              <a:t>Classifier</a:t>
            </a:r>
            <a:r>
              <a:rPr sz="1800" b="1" spc="-75" dirty="0">
                <a:solidFill>
                  <a:srgbClr val="252525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252525"/>
                </a:solidFill>
                <a:latin typeface="Constantia"/>
                <a:cs typeface="Constantia"/>
              </a:rPr>
              <a:t>learned</a:t>
            </a:r>
            <a:r>
              <a:rPr sz="1800" b="1" spc="-55" dirty="0">
                <a:solidFill>
                  <a:srgbClr val="252525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252525"/>
                </a:solidFill>
                <a:latin typeface="Constantia"/>
                <a:cs typeface="Constantia"/>
              </a:rPr>
              <a:t>using</a:t>
            </a:r>
            <a:r>
              <a:rPr sz="1800" b="1" spc="-40" dirty="0">
                <a:solidFill>
                  <a:srgbClr val="252525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252525"/>
                </a:solidFill>
                <a:latin typeface="Constantia"/>
                <a:cs typeface="Constantia"/>
              </a:rPr>
              <a:t>a</a:t>
            </a:r>
            <a:r>
              <a:rPr sz="1800" b="1" spc="-45" dirty="0">
                <a:solidFill>
                  <a:srgbClr val="252525"/>
                </a:solidFill>
                <a:latin typeface="Constantia"/>
                <a:cs typeface="Constantia"/>
              </a:rPr>
              <a:t> </a:t>
            </a:r>
            <a:r>
              <a:rPr sz="1800" b="1" i="1" spc="-5" dirty="0">
                <a:solidFill>
                  <a:srgbClr val="C00000"/>
                </a:solidFill>
                <a:latin typeface="Constantia"/>
                <a:cs typeface="Constantia"/>
              </a:rPr>
              <a:t>low</a:t>
            </a:r>
            <a:r>
              <a:rPr sz="1800" b="1" i="1" spc="-35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Constantia"/>
                <a:cs typeface="Constantia"/>
              </a:rPr>
              <a:t>C</a:t>
            </a:r>
            <a:r>
              <a:rPr sz="1800" b="1" i="1" spc="-30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252525"/>
                </a:solidFill>
                <a:latin typeface="Constantia"/>
                <a:cs typeface="Constantia"/>
              </a:rPr>
              <a:t>value</a:t>
            </a:r>
            <a:r>
              <a:rPr sz="1800" b="1" spc="-70" dirty="0">
                <a:solidFill>
                  <a:srgbClr val="252525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252525"/>
                </a:solidFill>
                <a:latin typeface="Constantia"/>
                <a:cs typeface="Constantia"/>
              </a:rPr>
              <a:t>is</a:t>
            </a:r>
            <a:r>
              <a:rPr sz="1800" b="1" spc="-40" dirty="0">
                <a:solidFill>
                  <a:srgbClr val="252525"/>
                </a:solidFill>
                <a:latin typeface="Constantia"/>
                <a:cs typeface="Constantia"/>
              </a:rPr>
              <a:t> </a:t>
            </a:r>
            <a:r>
              <a:rPr sz="1800" b="1" i="1" spc="-5" dirty="0">
                <a:solidFill>
                  <a:srgbClr val="C00000"/>
                </a:solidFill>
                <a:latin typeface="Constantia"/>
                <a:cs typeface="Constantia"/>
              </a:rPr>
              <a:t>best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6BD82757-4CCA-D788-CF75-31C8A5446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3/24/2024</a:t>
            </a:r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7299BDF6-E72A-2036-8280-D6ECB4413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7626" y="3505200"/>
            <a:ext cx="1419225" cy="300355"/>
          </a:xfrm>
          <a:custGeom>
            <a:avLst/>
            <a:gdLst/>
            <a:ahLst/>
            <a:cxnLst/>
            <a:rect l="l" t="t" r="r" b="b"/>
            <a:pathLst>
              <a:path w="1419225" h="300354">
                <a:moveTo>
                  <a:pt x="1339557" y="0"/>
                </a:moveTo>
                <a:lnTo>
                  <a:pt x="1085088" y="0"/>
                </a:lnTo>
                <a:lnTo>
                  <a:pt x="0" y="0"/>
                </a:lnTo>
                <a:lnTo>
                  <a:pt x="0" y="300228"/>
                </a:lnTo>
                <a:lnTo>
                  <a:pt x="1085062" y="300228"/>
                </a:lnTo>
                <a:lnTo>
                  <a:pt x="1339557" y="300228"/>
                </a:lnTo>
                <a:lnTo>
                  <a:pt x="1339557" y="0"/>
                </a:lnTo>
                <a:close/>
              </a:path>
              <a:path w="1419225" h="300354">
                <a:moveTo>
                  <a:pt x="1418818" y="0"/>
                </a:moveTo>
                <a:lnTo>
                  <a:pt x="1339570" y="0"/>
                </a:lnTo>
                <a:lnTo>
                  <a:pt x="1339570" y="300228"/>
                </a:lnTo>
                <a:lnTo>
                  <a:pt x="1418818" y="300228"/>
                </a:lnTo>
                <a:lnTo>
                  <a:pt x="141881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17626" y="4063872"/>
            <a:ext cx="4391025" cy="300990"/>
            <a:chOff x="617626" y="4063872"/>
            <a:chExt cx="4391025" cy="300990"/>
          </a:xfrm>
        </p:grpSpPr>
        <p:sp>
          <p:nvSpPr>
            <p:cNvPr id="4" name="object 4"/>
            <p:cNvSpPr/>
            <p:nvPr/>
          </p:nvSpPr>
          <p:spPr>
            <a:xfrm>
              <a:off x="617626" y="4064520"/>
              <a:ext cx="1397635" cy="300355"/>
            </a:xfrm>
            <a:custGeom>
              <a:avLst/>
              <a:gdLst/>
              <a:ahLst/>
              <a:cxnLst/>
              <a:rect l="l" t="t" r="r" b="b"/>
              <a:pathLst>
                <a:path w="1397635" h="300354">
                  <a:moveTo>
                    <a:pt x="1318221" y="0"/>
                  </a:moveTo>
                  <a:lnTo>
                    <a:pt x="1063752" y="0"/>
                  </a:lnTo>
                  <a:lnTo>
                    <a:pt x="0" y="0"/>
                  </a:lnTo>
                  <a:lnTo>
                    <a:pt x="0" y="300215"/>
                  </a:lnTo>
                  <a:lnTo>
                    <a:pt x="1063726" y="300215"/>
                  </a:lnTo>
                  <a:lnTo>
                    <a:pt x="1318221" y="300215"/>
                  </a:lnTo>
                  <a:lnTo>
                    <a:pt x="1318221" y="0"/>
                  </a:lnTo>
                  <a:close/>
                </a:path>
                <a:path w="1397635" h="300354">
                  <a:moveTo>
                    <a:pt x="1397482" y="0"/>
                  </a:moveTo>
                  <a:lnTo>
                    <a:pt x="1318234" y="0"/>
                  </a:lnTo>
                  <a:lnTo>
                    <a:pt x="1318234" y="300215"/>
                  </a:lnTo>
                  <a:lnTo>
                    <a:pt x="1397482" y="300215"/>
                  </a:lnTo>
                  <a:lnTo>
                    <a:pt x="139748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15109" y="4063872"/>
              <a:ext cx="2993009" cy="30086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7829" y="4063872"/>
              <a:ext cx="1196721" cy="295656"/>
            </a:xfrm>
            <a:prstGeom prst="rect">
              <a:avLst/>
            </a:prstGeom>
          </p:spPr>
        </p:pic>
      </p:grp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357479" y="1267528"/>
          <a:ext cx="3759200" cy="14172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7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9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9378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500" dirty="0">
                          <a:solidFill>
                            <a:srgbClr val="E38312"/>
                          </a:solidFill>
                          <a:latin typeface="Wingdings"/>
                          <a:cs typeface="Wingdings"/>
                        </a:rPr>
                        <a:t></a:t>
                      </a:r>
                      <a:endParaRPr sz="1500">
                        <a:latin typeface="Wingdings"/>
                        <a:cs typeface="Wingdings"/>
                      </a:endParaRPr>
                    </a:p>
                  </a:txBody>
                  <a:tcPr marL="0" marR="0" marT="5524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7465" algn="r">
                        <a:lnSpc>
                          <a:spcPts val="2335"/>
                        </a:lnSpc>
                      </a:pPr>
                      <a:r>
                        <a:rPr sz="2000" spc="10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classifier</a:t>
                      </a:r>
                      <a:r>
                        <a:rPr sz="2000" spc="165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000" spc="125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to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915">
                <a:tc>
                  <a:txBody>
                    <a:bodyPr/>
                    <a:lstStyle/>
                    <a:p>
                      <a:pPr marL="260350" indent="-228600">
                        <a:lnSpc>
                          <a:spcPct val="100000"/>
                        </a:lnSpc>
                        <a:spcBef>
                          <a:spcPts val="960"/>
                        </a:spcBef>
                        <a:buClr>
                          <a:srgbClr val="E38312"/>
                        </a:buClr>
                        <a:buSzPct val="75000"/>
                        <a:buFont typeface="Wingdings"/>
                        <a:buChar char=""/>
                        <a:tabLst>
                          <a:tab pos="260350" algn="l"/>
                        </a:tabLst>
                      </a:pPr>
                      <a:r>
                        <a:rPr sz="2000" spc="95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If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121920" marB="0"/>
                </a:tc>
                <a:tc>
                  <a:txBody>
                    <a:bodyPr/>
                    <a:lstStyle/>
                    <a:p>
                      <a:pPr marL="171450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2000" spc="10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is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121920" marB="0"/>
                </a:tc>
                <a:tc>
                  <a:txBody>
                    <a:bodyPr/>
                    <a:lstStyle/>
                    <a:p>
                      <a:pPr marR="47625" algn="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2000" spc="12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then</a:t>
                      </a:r>
                      <a:r>
                        <a:rPr sz="2000" spc="145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000" spc="95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Margin</a:t>
                      </a:r>
                      <a:r>
                        <a:rPr sz="2000" spc="16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000" spc="175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of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12192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921">
                <a:tc>
                  <a:txBody>
                    <a:bodyPr/>
                    <a:lstStyle/>
                    <a:p>
                      <a:pPr marL="260350" indent="-228600">
                        <a:lnSpc>
                          <a:spcPts val="2325"/>
                        </a:lnSpc>
                        <a:spcBef>
                          <a:spcPts val="955"/>
                        </a:spcBef>
                        <a:buClr>
                          <a:srgbClr val="E38312"/>
                        </a:buClr>
                        <a:buSzPct val="75000"/>
                        <a:buFont typeface="Wingdings"/>
                        <a:buChar char=""/>
                        <a:tabLst>
                          <a:tab pos="260350" algn="l"/>
                        </a:tabLst>
                      </a:pPr>
                      <a:r>
                        <a:rPr sz="2000" spc="95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If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121285" marB="0"/>
                </a:tc>
                <a:tc>
                  <a:txBody>
                    <a:bodyPr/>
                    <a:lstStyle/>
                    <a:p>
                      <a:pPr marL="171450">
                        <a:lnSpc>
                          <a:spcPts val="2325"/>
                        </a:lnSpc>
                        <a:spcBef>
                          <a:spcPts val="955"/>
                        </a:spcBef>
                      </a:pPr>
                      <a:r>
                        <a:rPr sz="2000" spc="10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is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121285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325"/>
                        </a:lnSpc>
                        <a:spcBef>
                          <a:spcPts val="955"/>
                        </a:spcBef>
                      </a:pPr>
                      <a:r>
                        <a:rPr sz="2000" spc="12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then</a:t>
                      </a:r>
                      <a:r>
                        <a:rPr sz="2000" spc="16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000" spc="95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Margin</a:t>
                      </a:r>
                      <a:r>
                        <a:rPr sz="2000" spc="15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000" spc="17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of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12128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7829" y="1271269"/>
            <a:ext cx="2086356" cy="29565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47692" y="1271269"/>
            <a:ext cx="2797556" cy="295655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805421" y="1246377"/>
            <a:ext cx="11055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110" dirty="0">
                <a:solidFill>
                  <a:srgbClr val="404040"/>
                </a:solidFill>
                <a:latin typeface="Cambria"/>
                <a:cs typeface="Cambria"/>
              </a:rPr>
              <a:t>the</a:t>
            </a:r>
            <a:r>
              <a:rPr sz="2000" spc="1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25" dirty="0">
                <a:solidFill>
                  <a:srgbClr val="404040"/>
                </a:solidFill>
                <a:latin typeface="Cambria"/>
                <a:cs typeface="Cambria"/>
              </a:rPr>
              <a:t>data.</a:t>
            </a:r>
            <a:endParaRPr sz="2000">
              <a:latin typeface="Cambria"/>
              <a:cs typeface="Cambri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81481" y="1830273"/>
            <a:ext cx="377952" cy="29596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30147" y="1830273"/>
            <a:ext cx="858774" cy="29596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135501" y="1830273"/>
            <a:ext cx="2639187" cy="29596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036445" y="3504565"/>
            <a:ext cx="2295144" cy="300863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81481" y="2388742"/>
            <a:ext cx="377952" cy="295655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430147" y="2388742"/>
            <a:ext cx="885443" cy="295655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161409" y="2388742"/>
            <a:ext cx="2615184" cy="295655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376529" y="2923158"/>
            <a:ext cx="34937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Clr>
                <a:srgbClr val="E38312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95" dirty="0">
                <a:solidFill>
                  <a:srgbClr val="404040"/>
                </a:solidFill>
                <a:latin typeface="Cambria"/>
                <a:cs typeface="Cambria"/>
              </a:rPr>
              <a:t>misclassification(possible)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76529" y="3543680"/>
            <a:ext cx="16764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E38312"/>
                </a:solidFill>
                <a:latin typeface="Wingdings"/>
                <a:cs typeface="Wingdings"/>
              </a:rPr>
              <a:t></a:t>
            </a:r>
            <a:endParaRPr sz="1500">
              <a:latin typeface="Wingdings"/>
              <a:cs typeface="Wingdings"/>
            </a:endParaRPr>
          </a:p>
        </p:txBody>
      </p:sp>
      <p:pic>
        <p:nvPicPr>
          <p:cNvPr id="20" name="object 2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17829" y="3504565"/>
            <a:ext cx="1220724" cy="295656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617626" y="3505200"/>
            <a:ext cx="1419225" cy="300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71120" algn="r">
              <a:lnSpc>
                <a:spcPts val="2325"/>
              </a:lnSpc>
            </a:pPr>
            <a:r>
              <a:rPr sz="2100" b="1" spc="-100" dirty="0">
                <a:solidFill>
                  <a:srgbClr val="C00000"/>
                </a:solidFill>
                <a:latin typeface="Times New Roman"/>
                <a:cs typeface="Times New Roman"/>
              </a:rPr>
              <a:t>→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76529" y="4102989"/>
            <a:ext cx="16764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E38312"/>
                </a:solidFill>
                <a:latin typeface="Wingdings"/>
                <a:cs typeface="Wingdings"/>
              </a:rPr>
              <a:t></a:t>
            </a:r>
            <a:endParaRPr sz="1500">
              <a:latin typeface="Wingdings"/>
              <a:cs typeface="Wingding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17626" y="4064508"/>
            <a:ext cx="1397635" cy="300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71120" algn="r">
              <a:lnSpc>
                <a:spcPts val="2325"/>
              </a:lnSpc>
            </a:pPr>
            <a:r>
              <a:rPr sz="2100" b="1" spc="-100" dirty="0">
                <a:solidFill>
                  <a:srgbClr val="C00000"/>
                </a:solidFill>
                <a:latin typeface="Times New Roman"/>
                <a:cs typeface="Times New Roman"/>
              </a:rPr>
              <a:t>→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701750" y="193259"/>
            <a:ext cx="777499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10" dirty="0"/>
              <a:t>Regularization</a:t>
            </a:r>
            <a:r>
              <a:rPr spc="254" dirty="0"/>
              <a:t> </a:t>
            </a:r>
            <a:r>
              <a:rPr spc="-25" dirty="0"/>
              <a:t>-</a:t>
            </a:r>
            <a:r>
              <a:rPr spc="280" dirty="0"/>
              <a:t> </a:t>
            </a:r>
            <a:r>
              <a:rPr spc="475" dirty="0"/>
              <a:t>C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1763502" y="158623"/>
            <a:ext cx="2419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70" dirty="0">
                <a:solidFill>
                  <a:srgbClr val="FFFFFF"/>
                </a:solidFill>
                <a:latin typeface="Cambria"/>
                <a:cs typeface="Cambria"/>
              </a:rPr>
              <a:t>51</a:t>
            </a:r>
            <a:endParaRPr sz="1400">
              <a:latin typeface="Cambria"/>
              <a:cs typeface="Cambria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6954797" y="2231450"/>
            <a:ext cx="4679950" cy="2790190"/>
            <a:chOff x="6954797" y="2231450"/>
            <a:chExt cx="4679950" cy="2790190"/>
          </a:xfrm>
        </p:grpSpPr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954797" y="2231450"/>
              <a:ext cx="4679950" cy="243889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840980" y="3785628"/>
              <a:ext cx="460260" cy="536435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7920990" y="3839718"/>
              <a:ext cx="304800" cy="381000"/>
            </a:xfrm>
            <a:custGeom>
              <a:avLst/>
              <a:gdLst/>
              <a:ahLst/>
              <a:cxnLst/>
              <a:rect l="l" t="t" r="r" b="b"/>
              <a:pathLst>
                <a:path w="304800" h="381000">
                  <a:moveTo>
                    <a:pt x="0" y="190499"/>
                  </a:moveTo>
                  <a:lnTo>
                    <a:pt x="5441" y="139876"/>
                  </a:lnTo>
                  <a:lnTo>
                    <a:pt x="20799" y="94375"/>
                  </a:lnTo>
                  <a:lnTo>
                    <a:pt x="44624" y="55816"/>
                  </a:lnTo>
                  <a:lnTo>
                    <a:pt x="75466" y="26020"/>
                  </a:lnTo>
                  <a:lnTo>
                    <a:pt x="111874" y="6808"/>
                  </a:lnTo>
                  <a:lnTo>
                    <a:pt x="152400" y="0"/>
                  </a:lnTo>
                  <a:lnTo>
                    <a:pt x="192925" y="6808"/>
                  </a:lnTo>
                  <a:lnTo>
                    <a:pt x="229333" y="26020"/>
                  </a:lnTo>
                  <a:lnTo>
                    <a:pt x="260175" y="55816"/>
                  </a:lnTo>
                  <a:lnTo>
                    <a:pt x="284000" y="94375"/>
                  </a:lnTo>
                  <a:lnTo>
                    <a:pt x="299358" y="139876"/>
                  </a:lnTo>
                  <a:lnTo>
                    <a:pt x="304800" y="190499"/>
                  </a:lnTo>
                  <a:lnTo>
                    <a:pt x="299358" y="241123"/>
                  </a:lnTo>
                  <a:lnTo>
                    <a:pt x="284000" y="286624"/>
                  </a:lnTo>
                  <a:lnTo>
                    <a:pt x="260175" y="325183"/>
                  </a:lnTo>
                  <a:lnTo>
                    <a:pt x="229333" y="354979"/>
                  </a:lnTo>
                  <a:lnTo>
                    <a:pt x="192925" y="374191"/>
                  </a:lnTo>
                  <a:lnTo>
                    <a:pt x="152400" y="380999"/>
                  </a:lnTo>
                  <a:lnTo>
                    <a:pt x="111874" y="374191"/>
                  </a:lnTo>
                  <a:lnTo>
                    <a:pt x="75466" y="354979"/>
                  </a:lnTo>
                  <a:lnTo>
                    <a:pt x="44624" y="325183"/>
                  </a:lnTo>
                  <a:lnTo>
                    <a:pt x="20799" y="286624"/>
                  </a:lnTo>
                  <a:lnTo>
                    <a:pt x="5441" y="241123"/>
                  </a:lnTo>
                  <a:lnTo>
                    <a:pt x="0" y="190499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920228" y="4683252"/>
              <a:ext cx="2057400" cy="338455"/>
            </a:xfrm>
            <a:custGeom>
              <a:avLst/>
              <a:gdLst/>
              <a:ahLst/>
              <a:cxnLst/>
              <a:rect l="l" t="t" r="r" b="b"/>
              <a:pathLst>
                <a:path w="2057400" h="338454">
                  <a:moveTo>
                    <a:pt x="2057400" y="0"/>
                  </a:moveTo>
                  <a:lnTo>
                    <a:pt x="0" y="0"/>
                  </a:lnTo>
                  <a:lnTo>
                    <a:pt x="0" y="338328"/>
                  </a:lnTo>
                  <a:lnTo>
                    <a:pt x="2057400" y="338328"/>
                  </a:lnTo>
                  <a:lnTo>
                    <a:pt x="2057400" y="0"/>
                  </a:lnTo>
                  <a:close/>
                </a:path>
              </a:pathLst>
            </a:custGeom>
            <a:solidFill>
              <a:srgbClr val="FAE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7920228" y="4683252"/>
            <a:ext cx="2057400" cy="33845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70"/>
              </a:spcBef>
            </a:pPr>
            <a:r>
              <a:rPr sz="1600" spc="-10" dirty="0">
                <a:solidFill>
                  <a:srgbClr val="252525"/>
                </a:solidFill>
                <a:latin typeface="Constantia"/>
                <a:cs typeface="Constantia"/>
              </a:rPr>
              <a:t>Neglect</a:t>
            </a:r>
            <a:r>
              <a:rPr sz="1600" spc="-65" dirty="0">
                <a:solidFill>
                  <a:srgbClr val="252525"/>
                </a:solidFill>
                <a:latin typeface="Constantia"/>
                <a:cs typeface="Constantia"/>
              </a:rPr>
              <a:t> </a:t>
            </a:r>
            <a:r>
              <a:rPr sz="1600" spc="-5" dirty="0">
                <a:solidFill>
                  <a:srgbClr val="252525"/>
                </a:solidFill>
                <a:latin typeface="Constantia"/>
                <a:cs typeface="Constantia"/>
              </a:rPr>
              <a:t>it</a:t>
            </a:r>
            <a:r>
              <a:rPr sz="1600" spc="-85" dirty="0">
                <a:solidFill>
                  <a:srgbClr val="252525"/>
                </a:solidFill>
                <a:latin typeface="Constantia"/>
                <a:cs typeface="Constantia"/>
              </a:rPr>
              <a:t> </a:t>
            </a:r>
            <a:r>
              <a:rPr sz="1600" spc="-5" dirty="0">
                <a:solidFill>
                  <a:srgbClr val="252525"/>
                </a:solidFill>
                <a:latin typeface="Constantia"/>
                <a:cs typeface="Constantia"/>
              </a:rPr>
              <a:t>as</a:t>
            </a:r>
            <a:r>
              <a:rPr sz="1600" spc="-85" dirty="0">
                <a:solidFill>
                  <a:srgbClr val="252525"/>
                </a:solidFill>
                <a:latin typeface="Constantia"/>
                <a:cs typeface="Constantia"/>
              </a:rPr>
              <a:t> </a:t>
            </a:r>
            <a:r>
              <a:rPr sz="1600" spc="-10" dirty="0">
                <a:solidFill>
                  <a:srgbClr val="252525"/>
                </a:solidFill>
                <a:latin typeface="Constantia"/>
                <a:cs typeface="Constantia"/>
              </a:rPr>
              <a:t>error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168767" y="4158488"/>
            <a:ext cx="307975" cy="579755"/>
          </a:xfrm>
          <a:custGeom>
            <a:avLst/>
            <a:gdLst/>
            <a:ahLst/>
            <a:cxnLst/>
            <a:rect l="l" t="t" r="r" b="b"/>
            <a:pathLst>
              <a:path w="307975" h="579754">
                <a:moveTo>
                  <a:pt x="261502" y="517794"/>
                </a:moveTo>
                <a:lnTo>
                  <a:pt x="238886" y="529463"/>
                </a:lnTo>
                <a:lnTo>
                  <a:pt x="307721" y="579755"/>
                </a:lnTo>
                <a:lnTo>
                  <a:pt x="307041" y="529082"/>
                </a:lnTo>
                <a:lnTo>
                  <a:pt x="267334" y="529082"/>
                </a:lnTo>
                <a:lnTo>
                  <a:pt x="261502" y="517794"/>
                </a:lnTo>
                <a:close/>
              </a:path>
              <a:path w="307975" h="579754">
                <a:moveTo>
                  <a:pt x="283968" y="506203"/>
                </a:moveTo>
                <a:lnTo>
                  <a:pt x="261502" y="517794"/>
                </a:lnTo>
                <a:lnTo>
                  <a:pt x="267334" y="529082"/>
                </a:lnTo>
                <a:lnTo>
                  <a:pt x="289813" y="517525"/>
                </a:lnTo>
                <a:lnTo>
                  <a:pt x="283968" y="506203"/>
                </a:lnTo>
                <a:close/>
              </a:path>
              <a:path w="307975" h="579754">
                <a:moveTo>
                  <a:pt x="306577" y="494538"/>
                </a:moveTo>
                <a:lnTo>
                  <a:pt x="283968" y="506203"/>
                </a:lnTo>
                <a:lnTo>
                  <a:pt x="289813" y="517525"/>
                </a:lnTo>
                <a:lnTo>
                  <a:pt x="267334" y="529082"/>
                </a:lnTo>
                <a:lnTo>
                  <a:pt x="307041" y="529082"/>
                </a:lnTo>
                <a:lnTo>
                  <a:pt x="306577" y="494538"/>
                </a:lnTo>
                <a:close/>
              </a:path>
              <a:path w="307975" h="579754">
                <a:moveTo>
                  <a:pt x="22605" y="0"/>
                </a:moveTo>
                <a:lnTo>
                  <a:pt x="0" y="11684"/>
                </a:lnTo>
                <a:lnTo>
                  <a:pt x="261502" y="517794"/>
                </a:lnTo>
                <a:lnTo>
                  <a:pt x="283968" y="506203"/>
                </a:lnTo>
                <a:lnTo>
                  <a:pt x="22605" y="0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246075" y="5215254"/>
            <a:ext cx="1148842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63402F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400" spc="-5" dirty="0">
                <a:solidFill>
                  <a:srgbClr val="585858"/>
                </a:solidFill>
                <a:latin typeface="Constantia"/>
                <a:cs typeface="Constantia"/>
              </a:rPr>
              <a:t>The</a:t>
            </a:r>
            <a:r>
              <a:rPr sz="2400" spc="35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2400" b="1" i="1" spc="-10" dirty="0">
                <a:solidFill>
                  <a:srgbClr val="C00000"/>
                </a:solidFill>
                <a:latin typeface="Constantia"/>
                <a:cs typeface="Constantia"/>
              </a:rPr>
              <a:t>parameter</a:t>
            </a:r>
            <a:r>
              <a:rPr sz="2400" b="1" i="1" spc="130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400" b="1" i="1" dirty="0">
                <a:solidFill>
                  <a:srgbClr val="C00000"/>
                </a:solidFill>
                <a:latin typeface="Constantia"/>
                <a:cs typeface="Constantia"/>
              </a:rPr>
              <a:t>C</a:t>
            </a:r>
            <a:r>
              <a:rPr sz="2400" b="1" i="1" spc="140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400" b="1" i="1" spc="-10" dirty="0">
                <a:solidFill>
                  <a:srgbClr val="C00000"/>
                </a:solidFill>
                <a:latin typeface="Constantia"/>
                <a:cs typeface="Constantia"/>
              </a:rPr>
              <a:t>controls</a:t>
            </a:r>
            <a:r>
              <a:rPr sz="2400" b="1" i="1" spc="150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585858"/>
                </a:solidFill>
                <a:latin typeface="Constantia"/>
                <a:cs typeface="Constantia"/>
              </a:rPr>
              <a:t>the</a:t>
            </a:r>
            <a:r>
              <a:rPr sz="2400" spc="40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2400" b="1" i="1" spc="-5" dirty="0">
                <a:solidFill>
                  <a:srgbClr val="C00000"/>
                </a:solidFill>
                <a:latin typeface="Constantia"/>
                <a:cs typeface="Constantia"/>
              </a:rPr>
              <a:t>trade-off</a:t>
            </a:r>
            <a:r>
              <a:rPr sz="2400" b="1" i="1" spc="140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400" b="1" i="1" spc="-10" dirty="0">
                <a:solidFill>
                  <a:srgbClr val="C00000"/>
                </a:solidFill>
                <a:latin typeface="Constantia"/>
                <a:cs typeface="Constantia"/>
              </a:rPr>
              <a:t>between</a:t>
            </a:r>
            <a:r>
              <a:rPr sz="2400" b="1" i="1" spc="150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585858"/>
                </a:solidFill>
                <a:latin typeface="Constantia"/>
                <a:cs typeface="Constantia"/>
              </a:rPr>
              <a:t>the</a:t>
            </a:r>
            <a:r>
              <a:rPr sz="2400" spc="40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2400" b="1" i="1" spc="-10" dirty="0">
                <a:solidFill>
                  <a:srgbClr val="C00000"/>
                </a:solidFill>
                <a:latin typeface="Constantia"/>
                <a:cs typeface="Constantia"/>
              </a:rPr>
              <a:t>smooth</a:t>
            </a:r>
            <a:r>
              <a:rPr sz="2400" b="1" i="1" spc="135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400" b="1" i="1" dirty="0">
                <a:solidFill>
                  <a:srgbClr val="C00000"/>
                </a:solidFill>
                <a:latin typeface="Constantia"/>
                <a:cs typeface="Constantia"/>
              </a:rPr>
              <a:t>decision</a:t>
            </a:r>
            <a:r>
              <a:rPr sz="2400" b="1" i="1" spc="155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400" b="1" i="1" dirty="0">
                <a:solidFill>
                  <a:srgbClr val="C00000"/>
                </a:solidFill>
                <a:latin typeface="Constantia"/>
                <a:cs typeface="Constantia"/>
              </a:rPr>
              <a:t>boundary</a:t>
            </a:r>
            <a:endParaRPr sz="2400">
              <a:latin typeface="Constantia"/>
              <a:cs typeface="Constantia"/>
            </a:endParaRPr>
          </a:p>
          <a:p>
            <a:pPr marL="240665">
              <a:lnSpc>
                <a:spcPct val="100000"/>
              </a:lnSpc>
            </a:pPr>
            <a:r>
              <a:rPr sz="2400" spc="-5" dirty="0">
                <a:solidFill>
                  <a:srgbClr val="585858"/>
                </a:solidFill>
                <a:latin typeface="Constantia"/>
                <a:cs typeface="Constantia"/>
              </a:rPr>
              <a:t>and</a:t>
            </a:r>
            <a:r>
              <a:rPr sz="2400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2400" b="1" i="1" dirty="0">
                <a:solidFill>
                  <a:srgbClr val="C00000"/>
                </a:solidFill>
                <a:latin typeface="Constantia"/>
                <a:cs typeface="Constantia"/>
              </a:rPr>
              <a:t>classifying </a:t>
            </a:r>
            <a:r>
              <a:rPr sz="2400" b="1" i="1" spc="-5" dirty="0">
                <a:solidFill>
                  <a:srgbClr val="C00000"/>
                </a:solidFill>
                <a:latin typeface="Constantia"/>
                <a:cs typeface="Constantia"/>
              </a:rPr>
              <a:t>training</a:t>
            </a:r>
            <a:r>
              <a:rPr sz="2400" b="1" i="1" spc="5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585858"/>
                </a:solidFill>
                <a:latin typeface="Constantia"/>
                <a:cs typeface="Constantia"/>
              </a:rPr>
              <a:t>points</a:t>
            </a:r>
            <a:r>
              <a:rPr sz="2400" spc="-60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2400" b="1" i="1" spc="-10" dirty="0">
                <a:solidFill>
                  <a:srgbClr val="C00000"/>
                </a:solidFill>
                <a:latin typeface="Constantia"/>
                <a:cs typeface="Constantia"/>
              </a:rPr>
              <a:t>correctly</a:t>
            </a:r>
            <a:r>
              <a:rPr sz="2400" spc="-10" dirty="0">
                <a:solidFill>
                  <a:srgbClr val="585858"/>
                </a:solidFill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6" name="Date Placeholder 35">
            <a:extLst>
              <a:ext uri="{FF2B5EF4-FFF2-40B4-BE49-F238E27FC236}">
                <a16:creationId xmlns:a16="http://schemas.microsoft.com/office/drawing/2014/main" id="{7B57E593-4332-077C-8FC0-49FD8AF54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3/24/2024</a:t>
            </a:r>
          </a:p>
        </p:txBody>
      </p:sp>
      <p:sp>
        <p:nvSpPr>
          <p:cNvPr id="38" name="Slide Number Placeholder 37">
            <a:extLst>
              <a:ext uri="{FF2B5EF4-FFF2-40B4-BE49-F238E27FC236}">
                <a16:creationId xmlns:a16="http://schemas.microsoft.com/office/drawing/2014/main" id="{A5C75650-7A90-9B34-B371-2EAFFEF40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27</a:t>
            </a:fld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86838" y="1267967"/>
            <a:ext cx="1248410" cy="266700"/>
            <a:chOff x="2386838" y="1267967"/>
            <a:chExt cx="1248410" cy="2667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86838" y="1267967"/>
              <a:ext cx="338327" cy="2667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44394" y="1267967"/>
              <a:ext cx="990358" cy="26670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3590671" y="1244600"/>
            <a:ext cx="2162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5" dirty="0">
                <a:solidFill>
                  <a:srgbClr val="404040"/>
                </a:solidFill>
                <a:latin typeface="Cambria"/>
                <a:cs typeface="Cambria"/>
              </a:rPr>
              <a:t>then</a:t>
            </a:r>
            <a:r>
              <a:rPr sz="1800" spc="254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125" dirty="0">
                <a:solidFill>
                  <a:srgbClr val="404040"/>
                </a:solidFill>
                <a:latin typeface="Cambria"/>
                <a:cs typeface="Cambria"/>
              </a:rPr>
              <a:t>model</a:t>
            </a:r>
            <a:r>
              <a:rPr sz="1800" spc="25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114" dirty="0">
                <a:solidFill>
                  <a:srgbClr val="404040"/>
                </a:solidFill>
                <a:latin typeface="Cambria"/>
                <a:cs typeface="Cambria"/>
              </a:rPr>
              <a:t>choose</a:t>
            </a:r>
            <a:endParaRPr sz="1800">
              <a:latin typeface="Cambria"/>
              <a:cs typeface="Cambr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830189" y="1267967"/>
            <a:ext cx="1334135" cy="266700"/>
            <a:chOff x="5830189" y="1267967"/>
            <a:chExt cx="1334135" cy="26670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30189" y="1267967"/>
              <a:ext cx="744855" cy="2667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14465" y="1267967"/>
              <a:ext cx="649604" cy="266700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1040" y="1679397"/>
            <a:ext cx="818235" cy="267004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2267966" y="1679397"/>
            <a:ext cx="1887855" cy="267335"/>
            <a:chOff x="2267966" y="1679397"/>
            <a:chExt cx="1887855" cy="267335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67966" y="1679397"/>
              <a:ext cx="1013675" cy="26700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21430" y="1679397"/>
              <a:ext cx="833881" cy="267004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284340" y="1679397"/>
            <a:ext cx="874776" cy="26700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01040" y="2091182"/>
            <a:ext cx="1128483" cy="26670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507233" y="2091182"/>
            <a:ext cx="762609" cy="266700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338195" y="2091182"/>
            <a:ext cx="588645" cy="266700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3796410" y="1518665"/>
            <a:ext cx="2332355" cy="848994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407034">
              <a:lnSpc>
                <a:spcPct val="100000"/>
              </a:lnSpc>
              <a:spcBef>
                <a:spcPts val="1180"/>
              </a:spcBef>
              <a:tabLst>
                <a:tab pos="987425" algn="l"/>
                <a:tab pos="1457325" algn="l"/>
                <a:tab pos="1964689" algn="l"/>
              </a:tabLst>
            </a:pPr>
            <a:r>
              <a:rPr sz="1800" spc="105" dirty="0">
                <a:solidFill>
                  <a:srgbClr val="404040"/>
                </a:solidFill>
                <a:latin typeface="Cambria"/>
                <a:cs typeface="Cambria"/>
              </a:rPr>
              <a:t>an</a:t>
            </a:r>
            <a:r>
              <a:rPr sz="1800" spc="155" dirty="0">
                <a:solidFill>
                  <a:srgbClr val="404040"/>
                </a:solidFill>
                <a:latin typeface="Cambria"/>
                <a:cs typeface="Cambria"/>
              </a:rPr>
              <a:t>d</a:t>
            </a:r>
            <a:r>
              <a:rPr sz="1800" dirty="0">
                <a:solidFill>
                  <a:srgbClr val="404040"/>
                </a:solidFill>
                <a:latin typeface="Cambria"/>
                <a:cs typeface="Cambria"/>
              </a:rPr>
              <a:t>	</a:t>
            </a:r>
            <a:r>
              <a:rPr sz="1800" spc="60" dirty="0">
                <a:solidFill>
                  <a:srgbClr val="404040"/>
                </a:solidFill>
                <a:latin typeface="Cambria"/>
                <a:cs typeface="Cambria"/>
              </a:rPr>
              <a:t>w</a:t>
            </a:r>
            <a:r>
              <a:rPr sz="1800" spc="40" dirty="0">
                <a:solidFill>
                  <a:srgbClr val="404040"/>
                </a:solidFill>
                <a:latin typeface="Cambria"/>
                <a:cs typeface="Cambria"/>
              </a:rPr>
              <a:t>e</a:t>
            </a:r>
            <a:r>
              <a:rPr sz="1800" dirty="0">
                <a:solidFill>
                  <a:srgbClr val="404040"/>
                </a:solidFill>
                <a:latin typeface="Cambria"/>
                <a:cs typeface="Cambria"/>
              </a:rPr>
              <a:t>	</a:t>
            </a:r>
            <a:r>
              <a:rPr sz="1800" spc="125" dirty="0">
                <a:solidFill>
                  <a:srgbClr val="404040"/>
                </a:solidFill>
                <a:latin typeface="Cambria"/>
                <a:cs typeface="Cambria"/>
              </a:rPr>
              <a:t>g</a:t>
            </a:r>
            <a:r>
              <a:rPr sz="1800" spc="75" dirty="0">
                <a:solidFill>
                  <a:srgbClr val="404040"/>
                </a:solidFill>
                <a:latin typeface="Cambria"/>
                <a:cs typeface="Cambria"/>
              </a:rPr>
              <a:t>e</a:t>
            </a:r>
            <a:r>
              <a:rPr sz="1800" spc="95" dirty="0">
                <a:solidFill>
                  <a:srgbClr val="404040"/>
                </a:solidFill>
                <a:latin typeface="Cambria"/>
                <a:cs typeface="Cambria"/>
              </a:rPr>
              <a:t>t</a:t>
            </a:r>
            <a:r>
              <a:rPr sz="1800" dirty="0">
                <a:solidFill>
                  <a:srgbClr val="404040"/>
                </a:solidFill>
                <a:latin typeface="Cambria"/>
                <a:cs typeface="Cambria"/>
              </a:rPr>
              <a:t>	</a:t>
            </a:r>
            <a:r>
              <a:rPr sz="1800" spc="90" dirty="0">
                <a:solidFill>
                  <a:srgbClr val="404040"/>
                </a:solidFill>
                <a:latin typeface="Cambria"/>
                <a:cs typeface="Cambria"/>
              </a:rPr>
              <a:t>t</a:t>
            </a:r>
            <a:r>
              <a:rPr sz="1800" spc="135" dirty="0">
                <a:solidFill>
                  <a:srgbClr val="404040"/>
                </a:solidFill>
                <a:latin typeface="Cambria"/>
                <a:cs typeface="Cambria"/>
              </a:rPr>
              <a:t>h</a:t>
            </a:r>
            <a:r>
              <a:rPr sz="1800" spc="75" dirty="0">
                <a:solidFill>
                  <a:srgbClr val="404040"/>
                </a:solidFill>
                <a:latin typeface="Cambria"/>
                <a:cs typeface="Cambria"/>
              </a:rPr>
              <a:t>e</a:t>
            </a:r>
            <a:endParaRPr sz="1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  <a:tabLst>
                <a:tab pos="268605" algn="l"/>
                <a:tab pos="1118870" algn="l"/>
              </a:tabLst>
            </a:pPr>
            <a:r>
              <a:rPr sz="1800" spc="105" dirty="0">
                <a:solidFill>
                  <a:srgbClr val="404040"/>
                </a:solidFill>
                <a:latin typeface="Cambria"/>
                <a:cs typeface="Cambria"/>
              </a:rPr>
              <a:t>,	</a:t>
            </a:r>
            <a:r>
              <a:rPr sz="1800" spc="95" dirty="0">
                <a:solidFill>
                  <a:srgbClr val="404040"/>
                </a:solidFill>
                <a:latin typeface="Cambria"/>
                <a:cs typeface="Cambria"/>
              </a:rPr>
              <a:t>which	</a:t>
            </a:r>
            <a:r>
              <a:rPr sz="1800" spc="125" dirty="0">
                <a:solidFill>
                  <a:srgbClr val="404040"/>
                </a:solidFill>
                <a:latin typeface="Cambria"/>
                <a:cs typeface="Cambria"/>
              </a:rPr>
              <a:t>may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18" name="object 1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573903" y="2091182"/>
            <a:ext cx="609980" cy="266700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6244209" y="2067814"/>
            <a:ext cx="802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4340" algn="l"/>
              </a:tabLst>
            </a:pPr>
            <a:r>
              <a:rPr sz="1800" spc="110" dirty="0">
                <a:solidFill>
                  <a:srgbClr val="404040"/>
                </a:solidFill>
                <a:latin typeface="Cambria"/>
                <a:cs typeface="Cambria"/>
              </a:rPr>
              <a:t>to	</a:t>
            </a:r>
            <a:r>
              <a:rPr sz="1800" spc="90" dirty="0">
                <a:solidFill>
                  <a:srgbClr val="404040"/>
                </a:solidFill>
                <a:latin typeface="Cambria"/>
                <a:cs typeface="Cambria"/>
              </a:rPr>
              <a:t>t</a:t>
            </a:r>
            <a:r>
              <a:rPr sz="1800" spc="135" dirty="0">
                <a:solidFill>
                  <a:srgbClr val="404040"/>
                </a:solidFill>
                <a:latin typeface="Cambria"/>
                <a:cs typeface="Cambria"/>
              </a:rPr>
              <a:t>h</a:t>
            </a:r>
            <a:r>
              <a:rPr sz="1800" spc="75" dirty="0">
                <a:solidFill>
                  <a:srgbClr val="404040"/>
                </a:solidFill>
                <a:latin typeface="Cambria"/>
                <a:cs typeface="Cambria"/>
              </a:rPr>
              <a:t>e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20" name="object 2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01040" y="2502661"/>
            <a:ext cx="1097622" cy="266700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459740" y="1107440"/>
            <a:ext cx="1866264" cy="167195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180"/>
              </a:spcBef>
              <a:buClr>
                <a:srgbClr val="E38312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1800" spc="90" dirty="0">
                <a:solidFill>
                  <a:srgbClr val="404040"/>
                </a:solidFill>
                <a:latin typeface="Cambria"/>
                <a:cs typeface="Cambria"/>
              </a:rPr>
              <a:t>If</a:t>
            </a:r>
            <a:r>
              <a:rPr sz="1800" spc="25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105" dirty="0">
                <a:solidFill>
                  <a:srgbClr val="404040"/>
                </a:solidFill>
                <a:latin typeface="Cambria"/>
                <a:cs typeface="Cambria"/>
              </a:rPr>
              <a:t>the</a:t>
            </a:r>
            <a:r>
              <a:rPr sz="1800" spc="27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85" dirty="0">
                <a:solidFill>
                  <a:srgbClr val="404040"/>
                </a:solidFill>
                <a:latin typeface="Cambria"/>
                <a:cs typeface="Cambria"/>
              </a:rPr>
              <a:t>value</a:t>
            </a:r>
            <a:r>
              <a:rPr sz="1800" spc="28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150" dirty="0">
                <a:solidFill>
                  <a:srgbClr val="404040"/>
                </a:solidFill>
                <a:latin typeface="Cambria"/>
                <a:cs typeface="Cambria"/>
              </a:rPr>
              <a:t>of</a:t>
            </a:r>
            <a:endParaRPr sz="1800">
              <a:latin typeface="Cambria"/>
              <a:cs typeface="Cambria"/>
            </a:endParaRPr>
          </a:p>
          <a:p>
            <a:pPr marL="1438910" marR="5080" indent="-329565">
              <a:lnSpc>
                <a:spcPts val="3240"/>
              </a:lnSpc>
              <a:spcBef>
                <a:spcPts val="285"/>
              </a:spcBef>
              <a:tabLst>
                <a:tab pos="1515110" algn="l"/>
              </a:tabLst>
            </a:pPr>
            <a:r>
              <a:rPr sz="1800" spc="110" dirty="0">
                <a:solidFill>
                  <a:srgbClr val="404040"/>
                </a:solidFill>
                <a:latin typeface="Cambria"/>
                <a:cs typeface="Cambria"/>
              </a:rPr>
              <a:t>as		</a:t>
            </a:r>
            <a:r>
              <a:rPr sz="1800" spc="95" dirty="0">
                <a:solidFill>
                  <a:srgbClr val="404040"/>
                </a:solidFill>
                <a:latin typeface="Cambria"/>
                <a:cs typeface="Cambria"/>
              </a:rPr>
              <a:t>a </a:t>
            </a:r>
            <a:r>
              <a:rPr sz="1800" spc="1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105" dirty="0">
                <a:solidFill>
                  <a:srgbClr val="404040"/>
                </a:solidFill>
                <a:latin typeface="Cambria"/>
                <a:cs typeface="Cambria"/>
              </a:rPr>
              <a:t>an</a:t>
            </a:r>
            <a:r>
              <a:rPr sz="1800" spc="155" dirty="0">
                <a:solidFill>
                  <a:srgbClr val="404040"/>
                </a:solidFill>
                <a:latin typeface="Cambria"/>
                <a:cs typeface="Cambria"/>
              </a:rPr>
              <a:t>d</a:t>
            </a:r>
            <a:endParaRPr sz="1800">
              <a:latin typeface="Cambria"/>
              <a:cs typeface="Cambria"/>
            </a:endParaRPr>
          </a:p>
          <a:p>
            <a:pPr marL="1271270">
              <a:lnSpc>
                <a:spcPct val="100000"/>
              </a:lnSpc>
              <a:spcBef>
                <a:spcPts val="795"/>
              </a:spcBef>
            </a:pPr>
            <a:r>
              <a:rPr sz="1800" spc="150" dirty="0">
                <a:solidFill>
                  <a:srgbClr val="404040"/>
                </a:solidFill>
                <a:latin typeface="Cambria"/>
                <a:cs typeface="Cambria"/>
              </a:rPr>
              <a:t>of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22" name="object 2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031745" y="2502661"/>
            <a:ext cx="1323340" cy="266700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3232150" y="2479294"/>
            <a:ext cx="863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5" dirty="0">
                <a:solidFill>
                  <a:srgbClr val="404040"/>
                </a:solidFill>
                <a:latin typeface="Cambria"/>
                <a:cs typeface="Cambria"/>
              </a:rPr>
              <a:t>.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636218" y="91151"/>
            <a:ext cx="640999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10" dirty="0"/>
              <a:t>Regularization</a:t>
            </a:r>
            <a:r>
              <a:rPr spc="-20" dirty="0"/>
              <a:t>-</a:t>
            </a:r>
            <a:r>
              <a:rPr spc="475" dirty="0"/>
              <a:t>C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1763502" y="158623"/>
            <a:ext cx="2419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70" dirty="0">
                <a:solidFill>
                  <a:srgbClr val="FFFFFF"/>
                </a:solidFill>
                <a:latin typeface="Cambria"/>
                <a:cs typeface="Cambria"/>
              </a:rPr>
              <a:t>52</a:t>
            </a:r>
            <a:endParaRPr sz="1400">
              <a:latin typeface="Cambria"/>
              <a:cs typeface="Cambria"/>
            </a:endParaRPr>
          </a:p>
        </p:txBody>
      </p:sp>
      <p:pic>
        <p:nvPicPr>
          <p:cNvPr id="26" name="object 2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83336" y="3160776"/>
            <a:ext cx="3710940" cy="3368040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6632829" y="4819091"/>
            <a:ext cx="2183765" cy="894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50000"/>
              </a:lnSpc>
              <a:spcBef>
                <a:spcPts val="100"/>
              </a:spcBef>
              <a:buClr>
                <a:srgbClr val="63402F"/>
              </a:buClr>
              <a:buSzPct val="73684"/>
              <a:buFont typeface="Wingdings"/>
              <a:buChar char=""/>
              <a:tabLst>
                <a:tab pos="241300" algn="l"/>
                <a:tab pos="588645" algn="l"/>
                <a:tab pos="1135380" algn="l"/>
                <a:tab pos="1931670" algn="l"/>
              </a:tabLst>
            </a:pPr>
            <a:r>
              <a:rPr sz="1900" spc="90" dirty="0">
                <a:solidFill>
                  <a:srgbClr val="585858"/>
                </a:solidFill>
                <a:latin typeface="Cambria"/>
                <a:cs typeface="Cambria"/>
              </a:rPr>
              <a:t>If</a:t>
            </a:r>
            <a:r>
              <a:rPr sz="1900" dirty="0">
                <a:solidFill>
                  <a:srgbClr val="585858"/>
                </a:solidFill>
                <a:latin typeface="Cambria"/>
                <a:cs typeface="Cambria"/>
              </a:rPr>
              <a:t>	</a:t>
            </a:r>
            <a:r>
              <a:rPr sz="1900" spc="105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900" dirty="0">
                <a:solidFill>
                  <a:srgbClr val="585858"/>
                </a:solidFill>
                <a:latin typeface="Cambria"/>
                <a:cs typeface="Cambria"/>
              </a:rPr>
              <a:t>	</a:t>
            </a:r>
            <a:r>
              <a:rPr sz="1900" spc="85" dirty="0">
                <a:solidFill>
                  <a:srgbClr val="585858"/>
                </a:solidFill>
                <a:latin typeface="Cambria"/>
                <a:cs typeface="Cambria"/>
              </a:rPr>
              <a:t>v</a:t>
            </a:r>
            <a:r>
              <a:rPr sz="1900" spc="114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1900" spc="90" dirty="0">
                <a:solidFill>
                  <a:srgbClr val="585858"/>
                </a:solidFill>
                <a:latin typeface="Cambria"/>
                <a:cs typeface="Cambria"/>
              </a:rPr>
              <a:t>lu</a:t>
            </a:r>
            <a:r>
              <a:rPr sz="1900" spc="110" dirty="0">
                <a:solidFill>
                  <a:srgbClr val="585858"/>
                </a:solidFill>
                <a:latin typeface="Cambria"/>
                <a:cs typeface="Cambria"/>
              </a:rPr>
              <a:t>e</a:t>
            </a:r>
            <a:r>
              <a:rPr sz="1900" dirty="0">
                <a:solidFill>
                  <a:srgbClr val="585858"/>
                </a:solidFill>
                <a:latin typeface="Cambria"/>
                <a:cs typeface="Cambria"/>
              </a:rPr>
              <a:t>	</a:t>
            </a:r>
            <a:r>
              <a:rPr sz="1900" spc="105" dirty="0">
                <a:solidFill>
                  <a:srgbClr val="585858"/>
                </a:solidFill>
                <a:latin typeface="Cambria"/>
                <a:cs typeface="Cambria"/>
              </a:rPr>
              <a:t>of  </a:t>
            </a:r>
            <a:r>
              <a:rPr sz="1900" spc="125" dirty="0">
                <a:solidFill>
                  <a:srgbClr val="585858"/>
                </a:solidFill>
                <a:latin typeface="Cambria"/>
                <a:cs typeface="Cambria"/>
              </a:rPr>
              <a:t>choose</a:t>
            </a:r>
            <a:endParaRPr sz="1900" dirty="0">
              <a:latin typeface="Cambria"/>
              <a:cs typeface="Cambria"/>
            </a:endParaRPr>
          </a:p>
        </p:txBody>
      </p:sp>
      <p:pic>
        <p:nvPicPr>
          <p:cNvPr id="28" name="object 2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8979154" y="4989321"/>
            <a:ext cx="640079" cy="280415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9695433" y="4989321"/>
            <a:ext cx="788581" cy="280415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10301731" y="4819091"/>
            <a:ext cx="1675130" cy="894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11454">
              <a:lnSpc>
                <a:spcPct val="150000"/>
              </a:lnSpc>
              <a:spcBef>
                <a:spcPts val="100"/>
              </a:spcBef>
              <a:tabLst>
                <a:tab pos="429895" algn="l"/>
                <a:tab pos="926465" algn="l"/>
              </a:tabLst>
            </a:pPr>
            <a:r>
              <a:rPr sz="1900" spc="114" dirty="0">
                <a:solidFill>
                  <a:srgbClr val="585858"/>
                </a:solidFill>
                <a:latin typeface="Cambria"/>
                <a:cs typeface="Cambria"/>
              </a:rPr>
              <a:t>then	</a:t>
            </a:r>
            <a:r>
              <a:rPr sz="1900" spc="210" dirty="0">
                <a:solidFill>
                  <a:srgbClr val="585858"/>
                </a:solidFill>
                <a:latin typeface="Cambria"/>
                <a:cs typeface="Cambria"/>
              </a:rPr>
              <a:t>m</a:t>
            </a:r>
            <a:r>
              <a:rPr sz="1900" spc="125" dirty="0">
                <a:solidFill>
                  <a:srgbClr val="585858"/>
                </a:solidFill>
                <a:latin typeface="Cambria"/>
                <a:cs typeface="Cambria"/>
              </a:rPr>
              <a:t>od</a:t>
            </a:r>
            <a:r>
              <a:rPr sz="1900" spc="140" dirty="0">
                <a:solidFill>
                  <a:srgbClr val="585858"/>
                </a:solidFill>
                <a:latin typeface="Cambria"/>
                <a:cs typeface="Cambria"/>
              </a:rPr>
              <a:t>e</a:t>
            </a:r>
            <a:r>
              <a:rPr sz="1900" spc="65" dirty="0">
                <a:solidFill>
                  <a:srgbClr val="585858"/>
                </a:solidFill>
                <a:latin typeface="Cambria"/>
                <a:cs typeface="Cambria"/>
              </a:rPr>
              <a:t>l  </a:t>
            </a:r>
            <a:r>
              <a:rPr sz="1900" spc="125" dirty="0">
                <a:solidFill>
                  <a:srgbClr val="585858"/>
                </a:solidFill>
                <a:latin typeface="Cambria"/>
                <a:cs typeface="Cambria"/>
              </a:rPr>
              <a:t>as	</a:t>
            </a:r>
            <a:r>
              <a:rPr sz="1900" spc="100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endParaRPr sz="1900">
              <a:latin typeface="Cambria"/>
              <a:cs typeface="Cambria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7854442" y="5423611"/>
            <a:ext cx="2421255" cy="280670"/>
            <a:chOff x="7854442" y="5423611"/>
            <a:chExt cx="2421255" cy="280670"/>
          </a:xfrm>
        </p:grpSpPr>
        <p:pic>
          <p:nvPicPr>
            <p:cNvPr id="32" name="object 3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854442" y="5423611"/>
              <a:ext cx="817473" cy="28041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698738" y="5423611"/>
              <a:ext cx="683895" cy="280416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408922" y="5423611"/>
              <a:ext cx="866241" cy="280416"/>
            </a:xfrm>
            <a:prstGeom prst="rect">
              <a:avLst/>
            </a:prstGeom>
          </p:spPr>
        </p:pic>
      </p:grpSp>
      <p:pic>
        <p:nvPicPr>
          <p:cNvPr id="35" name="object 35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1026140" y="5423611"/>
            <a:ext cx="1072896" cy="280416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6874129" y="5857951"/>
            <a:ext cx="878331" cy="280416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7688960" y="5833059"/>
            <a:ext cx="89789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130" dirty="0">
                <a:solidFill>
                  <a:srgbClr val="585858"/>
                </a:solidFill>
                <a:latin typeface="Cambria"/>
                <a:cs typeface="Cambria"/>
              </a:rPr>
              <a:t>and</a:t>
            </a:r>
            <a:r>
              <a:rPr sz="1900" spc="9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105" dirty="0">
                <a:solidFill>
                  <a:srgbClr val="585858"/>
                </a:solidFill>
                <a:latin typeface="Cambria"/>
                <a:cs typeface="Cambria"/>
              </a:rPr>
              <a:t>get</a:t>
            </a:r>
            <a:endParaRPr sz="1900">
              <a:latin typeface="Cambria"/>
              <a:cs typeface="Cambria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8649969" y="5857951"/>
            <a:ext cx="3181985" cy="280670"/>
            <a:chOff x="8649969" y="5857951"/>
            <a:chExt cx="3181985" cy="280670"/>
          </a:xfrm>
        </p:grpSpPr>
        <p:pic>
          <p:nvPicPr>
            <p:cNvPr id="39" name="object 3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649969" y="5857951"/>
              <a:ext cx="804672" cy="280416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395205" y="5857951"/>
              <a:ext cx="1868043" cy="280416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1210543" y="5857951"/>
              <a:ext cx="621029" cy="280416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11694668" y="5833059"/>
            <a:ext cx="8953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110" dirty="0">
                <a:solidFill>
                  <a:srgbClr val="585858"/>
                </a:solidFill>
                <a:latin typeface="Cambria"/>
                <a:cs typeface="Cambria"/>
              </a:rPr>
              <a:t>.</a:t>
            </a:r>
            <a:endParaRPr sz="1900" dirty="0">
              <a:latin typeface="Cambria"/>
              <a:cs typeface="Cambria"/>
            </a:endParaRPr>
          </a:p>
        </p:txBody>
      </p:sp>
      <p:pic>
        <p:nvPicPr>
          <p:cNvPr id="43" name="object 4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7506089" y="762000"/>
            <a:ext cx="3398129" cy="3619500"/>
          </a:xfrm>
          <a:prstGeom prst="rect">
            <a:avLst/>
          </a:prstGeom>
        </p:spPr>
      </p:pic>
      <p:sp>
        <p:nvSpPr>
          <p:cNvPr id="46" name="Date Placeholder 45">
            <a:extLst>
              <a:ext uri="{FF2B5EF4-FFF2-40B4-BE49-F238E27FC236}">
                <a16:creationId xmlns:a16="http://schemas.microsoft.com/office/drawing/2014/main" id="{556274A0-459F-67FC-323D-EB0714690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3/24/2024</a:t>
            </a:r>
          </a:p>
        </p:txBody>
      </p:sp>
      <p:sp>
        <p:nvSpPr>
          <p:cNvPr id="48" name="Slide Number Placeholder 47">
            <a:extLst>
              <a:ext uri="{FF2B5EF4-FFF2-40B4-BE49-F238E27FC236}">
                <a16:creationId xmlns:a16="http://schemas.microsoft.com/office/drawing/2014/main" id="{F9C07F36-A39E-459D-7B73-0E463EFA3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23795" y="1365758"/>
            <a:ext cx="2075687" cy="29565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506848" y="1340865"/>
            <a:ext cx="3257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130" dirty="0">
                <a:solidFill>
                  <a:srgbClr val="404040"/>
                </a:solidFill>
                <a:latin typeface="Cambria"/>
                <a:cs typeface="Cambria"/>
              </a:rPr>
              <a:t>an</a:t>
            </a:r>
            <a:endParaRPr sz="2000">
              <a:latin typeface="Cambria"/>
              <a:cs typeface="Cambr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963033" y="1365758"/>
            <a:ext cx="2966720" cy="295910"/>
            <a:chOff x="4963033" y="1365758"/>
            <a:chExt cx="2966720" cy="29591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63033" y="1365758"/>
              <a:ext cx="764032" cy="2956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80837" y="1365758"/>
              <a:ext cx="2248789" cy="29565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7767066" y="1340865"/>
            <a:ext cx="10541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24154" algn="l"/>
                <a:tab pos="551815" algn="l"/>
                <a:tab pos="902335" algn="l"/>
              </a:tabLst>
            </a:pPr>
            <a:r>
              <a:rPr sz="2000" spc="120" dirty="0">
                <a:solidFill>
                  <a:srgbClr val="404040"/>
                </a:solidFill>
                <a:latin typeface="Cambria"/>
                <a:cs typeface="Cambria"/>
              </a:rPr>
              <a:t>.	</a:t>
            </a:r>
            <a:r>
              <a:rPr sz="2000" spc="45" dirty="0">
                <a:solidFill>
                  <a:srgbClr val="404040"/>
                </a:solidFill>
                <a:latin typeface="Cambria"/>
                <a:cs typeface="Cambria"/>
              </a:rPr>
              <a:t>I</a:t>
            </a:r>
            <a:r>
              <a:rPr sz="2000" spc="55" dirty="0">
                <a:solidFill>
                  <a:srgbClr val="404040"/>
                </a:solidFill>
                <a:latin typeface="Cambria"/>
                <a:cs typeface="Cambria"/>
              </a:rPr>
              <a:t>t</a:t>
            </a:r>
            <a:r>
              <a:rPr sz="2000" dirty="0">
                <a:solidFill>
                  <a:srgbClr val="404040"/>
                </a:solidFill>
                <a:latin typeface="Cambria"/>
                <a:cs typeface="Cambria"/>
              </a:rPr>
              <a:t>	</a:t>
            </a:r>
            <a:r>
              <a:rPr sz="2000" spc="75" dirty="0">
                <a:solidFill>
                  <a:srgbClr val="404040"/>
                </a:solidFill>
                <a:latin typeface="Cambria"/>
                <a:cs typeface="Cambria"/>
              </a:rPr>
              <a:t>i</a:t>
            </a:r>
            <a:r>
              <a:rPr sz="2000" spc="125" dirty="0">
                <a:solidFill>
                  <a:srgbClr val="404040"/>
                </a:solidFill>
                <a:latin typeface="Cambria"/>
                <a:cs typeface="Cambria"/>
              </a:rPr>
              <a:t>s</a:t>
            </a:r>
            <a:r>
              <a:rPr sz="2000" dirty="0">
                <a:solidFill>
                  <a:srgbClr val="404040"/>
                </a:solidFill>
                <a:latin typeface="Cambria"/>
                <a:cs typeface="Cambria"/>
              </a:rPr>
              <a:t>	</a:t>
            </a:r>
            <a:r>
              <a:rPr sz="2000" spc="110" dirty="0">
                <a:solidFill>
                  <a:srgbClr val="404040"/>
                </a:solidFill>
                <a:latin typeface="Cambria"/>
                <a:cs typeface="Cambria"/>
              </a:rPr>
              <a:t>a</a:t>
            </a:r>
            <a:endParaRPr sz="2000">
              <a:latin typeface="Cambria"/>
              <a:cs typeface="Cambria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955023" y="1365758"/>
            <a:ext cx="1505330" cy="29565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0441940" y="1340865"/>
            <a:ext cx="8223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13384" algn="l"/>
              </a:tabLst>
            </a:pPr>
            <a:r>
              <a:rPr sz="2000" spc="170" dirty="0">
                <a:solidFill>
                  <a:srgbClr val="404040"/>
                </a:solidFill>
                <a:latin typeface="Cambria"/>
                <a:cs typeface="Cambria"/>
              </a:rPr>
              <a:t>of	</a:t>
            </a:r>
            <a:r>
              <a:rPr sz="2000" spc="114" dirty="0">
                <a:solidFill>
                  <a:srgbClr val="404040"/>
                </a:solidFill>
                <a:latin typeface="Cambria"/>
                <a:cs typeface="Cambria"/>
              </a:rPr>
              <a:t>the</a:t>
            </a:r>
            <a:endParaRPr sz="2000">
              <a:latin typeface="Cambria"/>
              <a:cs typeface="Cambri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84808" y="1822653"/>
            <a:ext cx="951230" cy="29596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743508" y="1189561"/>
            <a:ext cx="1548130" cy="939800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295"/>
              </a:spcBef>
              <a:buClr>
                <a:srgbClr val="E38312"/>
              </a:buClr>
              <a:buSzPct val="75000"/>
              <a:buFont typeface="Wingdings"/>
              <a:buChar char=""/>
              <a:tabLst>
                <a:tab pos="241300" algn="l"/>
                <a:tab pos="1329690" algn="l"/>
              </a:tabLst>
            </a:pPr>
            <a:r>
              <a:rPr sz="2000" spc="165" dirty="0">
                <a:solidFill>
                  <a:srgbClr val="404040"/>
                </a:solidFill>
                <a:latin typeface="Cambria"/>
                <a:cs typeface="Cambria"/>
              </a:rPr>
              <a:t>Ga</a:t>
            </a:r>
            <a:r>
              <a:rPr sz="2000" spc="240" dirty="0">
                <a:solidFill>
                  <a:srgbClr val="404040"/>
                </a:solidFill>
                <a:latin typeface="Cambria"/>
                <a:cs typeface="Cambria"/>
              </a:rPr>
              <a:t>m</a:t>
            </a:r>
            <a:r>
              <a:rPr sz="2000" spc="215" dirty="0">
                <a:solidFill>
                  <a:srgbClr val="404040"/>
                </a:solidFill>
                <a:latin typeface="Cambria"/>
                <a:cs typeface="Cambria"/>
              </a:rPr>
              <a:t>m</a:t>
            </a:r>
            <a:r>
              <a:rPr sz="2000" spc="110" dirty="0">
                <a:solidFill>
                  <a:srgbClr val="404040"/>
                </a:solidFill>
                <a:latin typeface="Cambria"/>
                <a:cs typeface="Cambria"/>
              </a:rPr>
              <a:t>a</a:t>
            </a:r>
            <a:r>
              <a:rPr sz="2000" dirty="0">
                <a:solidFill>
                  <a:srgbClr val="404040"/>
                </a:solidFill>
                <a:latin typeface="Cambria"/>
                <a:cs typeface="Cambria"/>
              </a:rPr>
              <a:t>	</a:t>
            </a:r>
            <a:r>
              <a:rPr sz="2000" spc="100" dirty="0">
                <a:solidFill>
                  <a:srgbClr val="404040"/>
                </a:solidFill>
                <a:latin typeface="Cambria"/>
                <a:cs typeface="Cambria"/>
              </a:rPr>
              <a:t>is</a:t>
            </a:r>
            <a:endParaRPr sz="2000">
              <a:latin typeface="Cambria"/>
              <a:cs typeface="Cambria"/>
            </a:endParaRPr>
          </a:p>
          <a:p>
            <a:pPr marR="415925" algn="r">
              <a:lnSpc>
                <a:spcPct val="100000"/>
              </a:lnSpc>
              <a:spcBef>
                <a:spcPts val="1200"/>
              </a:spcBef>
            </a:pPr>
            <a:r>
              <a:rPr sz="2000" spc="120" dirty="0">
                <a:solidFill>
                  <a:srgbClr val="404040"/>
                </a:solidFill>
                <a:latin typeface="Cambria"/>
                <a:cs typeface="Cambria"/>
              </a:rPr>
              <a:t>.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3508" y="2510155"/>
            <a:ext cx="100774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Clr>
                <a:srgbClr val="E38312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70" dirty="0">
                <a:solidFill>
                  <a:srgbClr val="404040"/>
                </a:solidFill>
                <a:latin typeface="Cambria"/>
                <a:cs typeface="Cambria"/>
              </a:rPr>
              <a:t>In</a:t>
            </a:r>
            <a:r>
              <a:rPr sz="2000" spc="40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404040"/>
                </a:solidFill>
                <a:latin typeface="Cambria"/>
                <a:cs typeface="Cambria"/>
              </a:rPr>
              <a:t>the</a:t>
            </a:r>
            <a:endParaRPr sz="2000">
              <a:latin typeface="Cambria"/>
              <a:cs typeface="Cambri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856485" y="2535047"/>
            <a:ext cx="1565275" cy="295910"/>
            <a:chOff x="1856485" y="2535047"/>
            <a:chExt cx="1565275" cy="295910"/>
          </a:xfrm>
        </p:grpSpPr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56485" y="2535047"/>
              <a:ext cx="666902" cy="29565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74086" y="2535047"/>
              <a:ext cx="947674" cy="295655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3273678" y="2510155"/>
            <a:ext cx="14109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120" dirty="0">
                <a:solidFill>
                  <a:srgbClr val="404040"/>
                </a:solidFill>
                <a:latin typeface="Cambria"/>
                <a:cs typeface="Cambria"/>
              </a:rPr>
              <a:t>,</a:t>
            </a:r>
            <a:r>
              <a:rPr sz="2000" spc="44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404040"/>
                </a:solidFill>
                <a:latin typeface="Cambria"/>
                <a:cs typeface="Cambria"/>
              </a:rPr>
              <a:t>it</a:t>
            </a:r>
            <a:r>
              <a:rPr sz="2000" spc="44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40" dirty="0">
                <a:solidFill>
                  <a:srgbClr val="404040"/>
                </a:solidFill>
                <a:latin typeface="Cambria"/>
                <a:cs typeface="Cambria"/>
              </a:rPr>
              <a:t>adjusts</a:t>
            </a:r>
            <a:endParaRPr sz="2000">
              <a:latin typeface="Cambria"/>
              <a:cs typeface="Cambri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787772" y="2535047"/>
            <a:ext cx="6602730" cy="295910"/>
            <a:chOff x="4787772" y="2535047"/>
            <a:chExt cx="6602730" cy="295910"/>
          </a:xfrm>
        </p:grpSpPr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87772" y="2535047"/>
              <a:ext cx="705103" cy="29565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35472" y="2535047"/>
              <a:ext cx="3276219" cy="29565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671305" y="2535047"/>
              <a:ext cx="2718689" cy="295655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984808" y="2992247"/>
            <a:ext cx="1265555" cy="295910"/>
            <a:chOff x="984808" y="2992247"/>
            <a:chExt cx="1265555" cy="295910"/>
          </a:xfrm>
        </p:grpSpPr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84808" y="2992247"/>
              <a:ext cx="1140142" cy="29565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998217" y="2992247"/>
              <a:ext cx="235305" cy="29565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115947" y="2992247"/>
              <a:ext cx="134112" cy="295655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2585339" y="3702684"/>
            <a:ext cx="2207260" cy="340360"/>
            <a:chOff x="2585339" y="3702684"/>
            <a:chExt cx="2207260" cy="340360"/>
          </a:xfrm>
        </p:grpSpPr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585339" y="3702684"/>
              <a:ext cx="381000" cy="29565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855087" y="3702684"/>
              <a:ext cx="167639" cy="29565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938907" y="3702684"/>
              <a:ext cx="310895" cy="29565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094355" y="3845940"/>
              <a:ext cx="109728" cy="19659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149219" y="3702684"/>
              <a:ext cx="333756" cy="29565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371723" y="3845940"/>
              <a:ext cx="118872" cy="19659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431159" y="3702684"/>
              <a:ext cx="563879" cy="29565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871595" y="3702684"/>
              <a:ext cx="620166" cy="295656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412869" y="3702684"/>
              <a:ext cx="167639" cy="295656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496689" y="3702684"/>
              <a:ext cx="295656" cy="295656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4631816" y="3677792"/>
            <a:ext cx="1695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404040"/>
                </a:solidFill>
                <a:latin typeface="Cambria"/>
                <a:cs typeface="Cambria"/>
              </a:rPr>
              <a:t>γ</a:t>
            </a:r>
            <a:endParaRPr sz="2000">
              <a:latin typeface="Cambria"/>
              <a:cs typeface="Cambria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4787772" y="3702684"/>
            <a:ext cx="1381125" cy="340360"/>
            <a:chOff x="4787772" y="3702684"/>
            <a:chExt cx="1381125" cy="340360"/>
          </a:xfrm>
        </p:grpSpPr>
        <p:pic>
          <p:nvPicPr>
            <p:cNvPr id="38" name="object 3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787772" y="3702684"/>
              <a:ext cx="283463" cy="295656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976748" y="3702684"/>
              <a:ext cx="310896" cy="295656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132196" y="3845940"/>
              <a:ext cx="109727" cy="196595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264784" y="3702684"/>
              <a:ext cx="295656" cy="295656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491860" y="3702684"/>
              <a:ext cx="310896" cy="295656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647308" y="3845940"/>
              <a:ext cx="118872" cy="196595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706744" y="3702684"/>
              <a:ext cx="283463" cy="295656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895720" y="3707256"/>
              <a:ext cx="210312" cy="196595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000876" y="3702684"/>
              <a:ext cx="167639" cy="295656"/>
            </a:xfrm>
            <a:prstGeom prst="rect">
              <a:avLst/>
            </a:prstGeom>
          </p:spPr>
        </p:pic>
      </p:grpSp>
      <p:sp>
        <p:nvSpPr>
          <p:cNvPr id="47" name="object 47"/>
          <p:cNvSpPr txBox="1"/>
          <p:nvPr/>
        </p:nvSpPr>
        <p:spPr>
          <a:xfrm>
            <a:off x="743508" y="4389501"/>
            <a:ext cx="30403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E38312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120" dirty="0">
                <a:solidFill>
                  <a:srgbClr val="404040"/>
                </a:solidFill>
                <a:latin typeface="Cambria"/>
                <a:cs typeface="Cambria"/>
              </a:rPr>
              <a:t>This</a:t>
            </a:r>
            <a:r>
              <a:rPr sz="2000" spc="15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00" dirty="0">
                <a:solidFill>
                  <a:srgbClr val="404040"/>
                </a:solidFill>
                <a:latin typeface="Cambria"/>
                <a:cs typeface="Cambria"/>
              </a:rPr>
              <a:t>is</a:t>
            </a:r>
            <a:r>
              <a:rPr sz="2000" spc="16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14" dirty="0">
                <a:solidFill>
                  <a:srgbClr val="404040"/>
                </a:solidFill>
                <a:latin typeface="Cambria"/>
                <a:cs typeface="Cambria"/>
              </a:rPr>
              <a:t>the</a:t>
            </a:r>
            <a:r>
              <a:rPr sz="2000" spc="15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20" dirty="0">
                <a:solidFill>
                  <a:srgbClr val="404040"/>
                </a:solidFill>
                <a:latin typeface="Cambria"/>
                <a:cs typeface="Cambria"/>
              </a:rPr>
              <a:t>equation</a:t>
            </a:r>
            <a:r>
              <a:rPr sz="2000" spc="114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70" dirty="0">
                <a:solidFill>
                  <a:srgbClr val="404040"/>
                </a:solidFill>
                <a:latin typeface="Cambria"/>
                <a:cs typeface="Cambria"/>
              </a:rPr>
              <a:t>of</a:t>
            </a:r>
            <a:endParaRPr sz="2000">
              <a:latin typeface="Cambria"/>
              <a:cs typeface="Cambria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3847210" y="4414392"/>
            <a:ext cx="1529080" cy="295910"/>
            <a:chOff x="3847210" y="4414392"/>
            <a:chExt cx="1529080" cy="295910"/>
          </a:xfrm>
        </p:grpSpPr>
        <p:pic>
          <p:nvPicPr>
            <p:cNvPr id="49" name="object 4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47210" y="4414392"/>
              <a:ext cx="666902" cy="295656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425060" y="4414392"/>
              <a:ext cx="951230" cy="295656"/>
            </a:xfrm>
            <a:prstGeom prst="rect">
              <a:avLst/>
            </a:prstGeom>
          </p:spPr>
        </p:pic>
      </p:grpSp>
      <p:sp>
        <p:nvSpPr>
          <p:cNvPr id="51" name="object 51"/>
          <p:cNvSpPr txBox="1"/>
          <p:nvPr/>
        </p:nvSpPr>
        <p:spPr>
          <a:xfrm>
            <a:off x="5227701" y="4389501"/>
            <a:ext cx="933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20" dirty="0">
                <a:solidFill>
                  <a:srgbClr val="404040"/>
                </a:solidFill>
                <a:latin typeface="Cambria"/>
                <a:cs typeface="Cambria"/>
              </a:rPr>
              <a:t>.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43508" y="5101590"/>
            <a:ext cx="15494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E38312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90" dirty="0">
                <a:solidFill>
                  <a:srgbClr val="404040"/>
                </a:solidFill>
                <a:latin typeface="Cambria"/>
                <a:cs typeface="Cambria"/>
              </a:rPr>
              <a:t>Here</a:t>
            </a:r>
            <a:r>
              <a:rPr sz="2000" spc="14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Cambria"/>
                <a:cs typeface="Cambria"/>
              </a:rPr>
              <a:t>γ</a:t>
            </a:r>
            <a:r>
              <a:rPr sz="2000" b="1" i="1" spc="15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spc="100" dirty="0">
                <a:solidFill>
                  <a:srgbClr val="404040"/>
                </a:solidFill>
                <a:latin typeface="Cambria"/>
                <a:cs typeface="Cambria"/>
              </a:rPr>
              <a:t>is</a:t>
            </a:r>
            <a:r>
              <a:rPr sz="2000" spc="14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404040"/>
                </a:solidFill>
                <a:latin typeface="Cambria"/>
                <a:cs typeface="Cambria"/>
              </a:rPr>
              <a:t>a</a:t>
            </a:r>
            <a:endParaRPr sz="2000">
              <a:latin typeface="Cambria"/>
              <a:cs typeface="Cambria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2358263" y="5126482"/>
            <a:ext cx="2294255" cy="295910"/>
            <a:chOff x="2358263" y="5126482"/>
            <a:chExt cx="2294255" cy="295910"/>
          </a:xfrm>
        </p:grpSpPr>
        <p:pic>
          <p:nvPicPr>
            <p:cNvPr id="54" name="object 5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358263" y="5126482"/>
              <a:ext cx="1107566" cy="295656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418966" y="5126482"/>
              <a:ext cx="1233068" cy="295656"/>
            </a:xfrm>
            <a:prstGeom prst="rect">
              <a:avLst/>
            </a:prstGeom>
          </p:spPr>
        </p:pic>
      </p:grpSp>
      <p:sp>
        <p:nvSpPr>
          <p:cNvPr id="56" name="object 56"/>
          <p:cNvSpPr txBox="1"/>
          <p:nvPr/>
        </p:nvSpPr>
        <p:spPr>
          <a:xfrm>
            <a:off x="4578477" y="5101590"/>
            <a:ext cx="17379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45" dirty="0">
                <a:solidFill>
                  <a:srgbClr val="404040"/>
                </a:solidFill>
                <a:latin typeface="Cambria"/>
                <a:cs typeface="Cambria"/>
              </a:rPr>
              <a:t>and</a:t>
            </a:r>
            <a:r>
              <a:rPr sz="2000" spc="125" dirty="0">
                <a:solidFill>
                  <a:srgbClr val="404040"/>
                </a:solidFill>
                <a:latin typeface="Cambria"/>
                <a:cs typeface="Cambria"/>
              </a:rPr>
              <a:t> known</a:t>
            </a:r>
            <a:r>
              <a:rPr sz="2000" spc="11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30" dirty="0">
                <a:solidFill>
                  <a:srgbClr val="404040"/>
                </a:solidFill>
                <a:latin typeface="Cambria"/>
                <a:cs typeface="Cambria"/>
              </a:rPr>
              <a:t>as</a:t>
            </a:r>
            <a:endParaRPr sz="2000">
              <a:latin typeface="Cambria"/>
              <a:cs typeface="Cambria"/>
            </a:endParaRPr>
          </a:p>
        </p:txBody>
      </p:sp>
      <p:pic>
        <p:nvPicPr>
          <p:cNvPr id="57" name="object 57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6380353" y="5126482"/>
            <a:ext cx="1218349" cy="295656"/>
          </a:xfrm>
          <a:prstGeom prst="rect">
            <a:avLst/>
          </a:prstGeom>
        </p:spPr>
      </p:pic>
      <p:sp>
        <p:nvSpPr>
          <p:cNvPr id="58" name="object 58"/>
          <p:cNvSpPr txBox="1"/>
          <p:nvPr/>
        </p:nvSpPr>
        <p:spPr>
          <a:xfrm>
            <a:off x="7383018" y="5101590"/>
            <a:ext cx="933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20" dirty="0">
                <a:solidFill>
                  <a:srgbClr val="404040"/>
                </a:solidFill>
                <a:latin typeface="Cambria"/>
                <a:cs typeface="Cambria"/>
              </a:rPr>
              <a:t>.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43508" y="5875731"/>
            <a:ext cx="16764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E38312"/>
                </a:solidFill>
                <a:latin typeface="Wingdings"/>
                <a:cs typeface="Wingdings"/>
              </a:rPr>
              <a:t></a:t>
            </a:r>
            <a:endParaRPr sz="1500">
              <a:latin typeface="Wingdings"/>
              <a:cs typeface="Wingdings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984808" y="5836615"/>
            <a:ext cx="9458960" cy="295910"/>
            <a:chOff x="984808" y="5836615"/>
            <a:chExt cx="9458960" cy="295910"/>
          </a:xfrm>
        </p:grpSpPr>
        <p:pic>
          <p:nvPicPr>
            <p:cNvPr id="61" name="object 6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984808" y="5836615"/>
              <a:ext cx="1217980" cy="295656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076322" y="5836615"/>
              <a:ext cx="1048512" cy="295656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69971" y="5836615"/>
              <a:ext cx="705104" cy="295656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678046" y="5836615"/>
              <a:ext cx="524255" cy="295656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147438" y="5836615"/>
              <a:ext cx="538886" cy="295656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629277" y="5836615"/>
              <a:ext cx="1312290" cy="295656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888100" y="5836615"/>
              <a:ext cx="386334" cy="295656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224904" y="5836615"/>
              <a:ext cx="876909" cy="295656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052817" y="5836615"/>
              <a:ext cx="1169289" cy="295656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8171433" y="5836615"/>
              <a:ext cx="1216063" cy="295656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9314687" y="5836615"/>
              <a:ext cx="1128636" cy="295656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302240" y="5836615"/>
              <a:ext cx="134111" cy="295656"/>
            </a:xfrm>
            <a:prstGeom prst="rect">
              <a:avLst/>
            </a:prstGeom>
          </p:spPr>
        </p:pic>
      </p:grpSp>
      <p:sp>
        <p:nvSpPr>
          <p:cNvPr id="73" name="object 73"/>
          <p:cNvSpPr txBox="1">
            <a:spLocks noGrp="1"/>
          </p:cNvSpPr>
          <p:nvPr>
            <p:ph type="title"/>
          </p:nvPr>
        </p:nvSpPr>
        <p:spPr>
          <a:xfrm>
            <a:off x="701751" y="251205"/>
            <a:ext cx="19094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325" dirty="0"/>
              <a:t>Ga</a:t>
            </a:r>
            <a:r>
              <a:rPr sz="4000" spc="500" dirty="0"/>
              <a:t>m</a:t>
            </a:r>
            <a:r>
              <a:rPr sz="4000" spc="330" dirty="0"/>
              <a:t>ma</a:t>
            </a:r>
            <a:endParaRPr sz="4000"/>
          </a:p>
        </p:txBody>
      </p:sp>
      <p:sp>
        <p:nvSpPr>
          <p:cNvPr id="74" name="object 74"/>
          <p:cNvSpPr txBox="1"/>
          <p:nvPr/>
        </p:nvSpPr>
        <p:spPr>
          <a:xfrm>
            <a:off x="11763502" y="158623"/>
            <a:ext cx="2419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70" dirty="0">
                <a:solidFill>
                  <a:srgbClr val="FFFFFF"/>
                </a:solidFill>
                <a:latin typeface="Cambria"/>
                <a:cs typeface="Cambria"/>
              </a:rPr>
              <a:t>54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77" name="Date Placeholder 76">
            <a:extLst>
              <a:ext uri="{FF2B5EF4-FFF2-40B4-BE49-F238E27FC236}">
                <a16:creationId xmlns:a16="http://schemas.microsoft.com/office/drawing/2014/main" id="{8C0A5B77-AE2D-A34F-C200-A298778F9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3/24/2024</a:t>
            </a:r>
          </a:p>
        </p:txBody>
      </p:sp>
      <p:sp>
        <p:nvSpPr>
          <p:cNvPr id="79" name="Slide Number Placeholder 78">
            <a:extLst>
              <a:ext uri="{FF2B5EF4-FFF2-40B4-BE49-F238E27FC236}">
                <a16:creationId xmlns:a16="http://schemas.microsoft.com/office/drawing/2014/main" id="{813EE1D1-71CA-D40D-B282-ACED99870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7789" y="242011"/>
            <a:ext cx="728471" cy="53218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01750" y="193259"/>
            <a:ext cx="806124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175"/>
              </a:spcBef>
              <a:buClr>
                <a:srgbClr val="E38312"/>
              </a:buClr>
              <a:buSzPct val="75000"/>
              <a:buFont typeface="Wingdings"/>
              <a:buChar char=""/>
              <a:tabLst>
                <a:tab pos="241935" algn="l"/>
              </a:tabLst>
            </a:pPr>
            <a:r>
              <a:rPr lang="en-US" sz="3600" i="1" spc="-10" dirty="0">
                <a:solidFill>
                  <a:srgbClr val="C00000"/>
                </a:solidFill>
                <a:latin typeface="Constantia"/>
                <a:cs typeface="Constantia"/>
              </a:rPr>
              <a:t>instance-based</a:t>
            </a:r>
            <a:r>
              <a:rPr lang="en-US" sz="3600" i="1" spc="15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lang="en-US" sz="3600" i="1" spc="-5" dirty="0">
                <a:solidFill>
                  <a:srgbClr val="C00000"/>
                </a:solidFill>
                <a:latin typeface="Constantia"/>
                <a:cs typeface="Constantia"/>
              </a:rPr>
              <a:t>learning</a:t>
            </a:r>
            <a:r>
              <a:rPr lang="ar-EG" sz="3600" i="1" spc="-5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lang="en-US" sz="3600" i="1" spc="-5" dirty="0">
                <a:solidFill>
                  <a:srgbClr val="C00000"/>
                </a:solidFill>
                <a:latin typeface="Constantia"/>
                <a:cs typeface="Constantia"/>
              </a:rPr>
              <a:t> - </a:t>
            </a:r>
            <a:r>
              <a:rPr lang="en-US" sz="3600" dirty="0">
                <a:solidFill>
                  <a:srgbClr val="252525"/>
                </a:solidFill>
                <a:latin typeface="Constantia"/>
                <a:cs typeface="Constantia"/>
              </a:rPr>
              <a:t>lazy</a:t>
            </a:r>
            <a:r>
              <a:rPr lang="en-US" sz="3600" spc="-65" dirty="0">
                <a:solidFill>
                  <a:srgbClr val="252525"/>
                </a:solidFill>
                <a:latin typeface="Constantia"/>
                <a:cs typeface="Constantia"/>
              </a:rPr>
              <a:t> </a:t>
            </a:r>
            <a:r>
              <a:rPr lang="en-US" sz="3600" dirty="0">
                <a:solidFill>
                  <a:srgbClr val="252525"/>
                </a:solidFill>
                <a:latin typeface="Constantia"/>
                <a:cs typeface="Constantia"/>
              </a:rPr>
              <a:t>learners</a:t>
            </a:r>
            <a:r>
              <a:rPr lang="en-US" sz="3600" spc="-40" dirty="0">
                <a:solidFill>
                  <a:srgbClr val="252525"/>
                </a:solidFill>
                <a:latin typeface="Constantia"/>
                <a:cs typeface="Constantia"/>
              </a:rPr>
              <a:t> </a:t>
            </a:r>
            <a:r>
              <a:rPr lang="en-US" sz="4400" spc="-5" dirty="0">
                <a:solidFill>
                  <a:srgbClr val="585858"/>
                </a:solidFill>
                <a:latin typeface="Constantia"/>
                <a:cs typeface="Constantia"/>
              </a:rPr>
              <a:t>.</a:t>
            </a:r>
            <a:endParaRPr lang="en-US" sz="4400" dirty="0">
              <a:latin typeface="Constantia"/>
              <a:cs typeface="Constant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871706" y="158623"/>
            <a:ext cx="1339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75" dirty="0">
                <a:solidFill>
                  <a:srgbClr val="FFFFFF"/>
                </a:solidFill>
                <a:latin typeface="Cambria"/>
                <a:cs typeface="Cambria"/>
              </a:rPr>
              <a:t>7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0920" y="956426"/>
            <a:ext cx="10685145" cy="4517134"/>
          </a:xfrm>
          <a:prstGeom prst="rect">
            <a:avLst/>
          </a:prstGeom>
        </p:spPr>
        <p:txBody>
          <a:bodyPr vert="horz" wrap="square" lIns="0" tIns="193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20"/>
              </a:spcBef>
            </a:pPr>
            <a:r>
              <a:rPr sz="2000" spc="10" dirty="0">
                <a:solidFill>
                  <a:srgbClr val="FFFFFF"/>
                </a:solidFill>
                <a:latin typeface="Constantia"/>
                <a:cs typeface="Constantia"/>
              </a:rPr>
              <a:t>Lazy</a:t>
            </a:r>
            <a:r>
              <a:rPr sz="2000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onstantia"/>
                <a:cs typeface="Constantia"/>
              </a:rPr>
              <a:t>Learner</a:t>
            </a:r>
            <a:endParaRPr sz="2000" dirty="0">
              <a:latin typeface="Constantia"/>
              <a:cs typeface="Constantia"/>
            </a:endParaRPr>
          </a:p>
          <a:p>
            <a:pPr marL="241300" indent="-229235">
              <a:lnSpc>
                <a:spcPct val="100000"/>
              </a:lnSpc>
              <a:spcBef>
                <a:spcPts val="1700"/>
              </a:spcBef>
              <a:buClr>
                <a:srgbClr val="E38312"/>
              </a:buClr>
              <a:buSzPct val="75000"/>
              <a:buFont typeface="Wingdings"/>
              <a:buChar char=""/>
              <a:tabLst>
                <a:tab pos="241935" algn="l"/>
              </a:tabLst>
            </a:pPr>
            <a:r>
              <a:rPr sz="2400" i="1" spc="-25" dirty="0">
                <a:solidFill>
                  <a:srgbClr val="C00000"/>
                </a:solidFill>
                <a:latin typeface="Constantia"/>
                <a:cs typeface="Constantia"/>
              </a:rPr>
              <a:t>Training</a:t>
            </a:r>
            <a:r>
              <a:rPr sz="2400" i="1" spc="-15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400" i="1" spc="-10" dirty="0">
                <a:solidFill>
                  <a:srgbClr val="C00000"/>
                </a:solidFill>
                <a:latin typeface="Constantia"/>
                <a:cs typeface="Constantia"/>
              </a:rPr>
              <a:t>dataset</a:t>
            </a:r>
            <a:r>
              <a:rPr sz="2400" i="1" spc="-15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Constantia"/>
                <a:cs typeface="Constantia"/>
              </a:rPr>
              <a:t>is</a:t>
            </a:r>
            <a:r>
              <a:rPr sz="2400" spc="-110" dirty="0">
                <a:solidFill>
                  <a:srgbClr val="252525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Constantia"/>
                <a:cs typeface="Constantia"/>
              </a:rPr>
              <a:t>stored.</a:t>
            </a:r>
            <a:endParaRPr lang="en-US" sz="2400" dirty="0">
              <a:latin typeface="Constantia"/>
              <a:cs typeface="Constantia"/>
            </a:endParaRPr>
          </a:p>
          <a:p>
            <a:pPr marL="241300" marR="5080" indent="-229235">
              <a:lnSpc>
                <a:spcPct val="120000"/>
              </a:lnSpc>
              <a:spcBef>
                <a:spcPts val="605"/>
              </a:spcBef>
              <a:buClr>
                <a:srgbClr val="E38312"/>
              </a:buClr>
              <a:buSzPct val="75000"/>
              <a:buFont typeface="Wingdings"/>
              <a:buChar char=""/>
              <a:tabLst>
                <a:tab pos="241935" algn="l"/>
              </a:tabLst>
            </a:pPr>
            <a:r>
              <a:rPr lang="en-US" sz="2400" spc="-5" dirty="0">
                <a:solidFill>
                  <a:srgbClr val="252525"/>
                </a:solidFill>
                <a:latin typeface="Constantia"/>
                <a:cs typeface="Constantia"/>
              </a:rPr>
              <a:t>On </a:t>
            </a:r>
            <a:r>
              <a:rPr lang="en-US" sz="2400" dirty="0">
                <a:solidFill>
                  <a:srgbClr val="252525"/>
                </a:solidFill>
                <a:latin typeface="Constantia"/>
                <a:cs typeface="Constantia"/>
              </a:rPr>
              <a:t>querying </a:t>
            </a:r>
            <a:r>
              <a:rPr lang="en-US" sz="2400" i="1" spc="-10" dirty="0">
                <a:solidFill>
                  <a:srgbClr val="C00000"/>
                </a:solidFill>
                <a:latin typeface="Constantia"/>
                <a:cs typeface="Constantia"/>
              </a:rPr>
              <a:t>similarity </a:t>
            </a:r>
            <a:r>
              <a:rPr lang="en-US" sz="2400" spc="-15" dirty="0">
                <a:solidFill>
                  <a:srgbClr val="252525"/>
                </a:solidFill>
                <a:latin typeface="Constantia"/>
                <a:cs typeface="Constantia"/>
              </a:rPr>
              <a:t>between </a:t>
            </a:r>
            <a:r>
              <a:rPr lang="en-US" sz="2400" spc="-10" dirty="0">
                <a:solidFill>
                  <a:srgbClr val="252525"/>
                </a:solidFill>
                <a:latin typeface="Constantia"/>
                <a:cs typeface="Constantia"/>
              </a:rPr>
              <a:t>tes</a:t>
            </a:r>
            <a:r>
              <a:rPr lang="en-US" sz="2400" i="1" spc="-10" dirty="0">
                <a:solidFill>
                  <a:srgbClr val="252525"/>
                </a:solidFill>
                <a:latin typeface="Constantia"/>
                <a:cs typeface="Constantia"/>
              </a:rPr>
              <a:t>t </a:t>
            </a:r>
            <a:r>
              <a:rPr lang="en-US" sz="2400" i="1" spc="-15" dirty="0">
                <a:solidFill>
                  <a:srgbClr val="C00000"/>
                </a:solidFill>
                <a:latin typeface="Constantia"/>
                <a:cs typeface="Constantia"/>
              </a:rPr>
              <a:t>data </a:t>
            </a:r>
            <a:r>
              <a:rPr lang="en-US" sz="2400" i="1" dirty="0">
                <a:solidFill>
                  <a:srgbClr val="C00000"/>
                </a:solidFill>
                <a:latin typeface="Constantia"/>
                <a:cs typeface="Constantia"/>
              </a:rPr>
              <a:t>and </a:t>
            </a:r>
            <a:r>
              <a:rPr lang="en-US" sz="2400" i="1" spc="-5" dirty="0">
                <a:solidFill>
                  <a:srgbClr val="C00000"/>
                </a:solidFill>
                <a:latin typeface="Constantia"/>
                <a:cs typeface="Constantia"/>
              </a:rPr>
              <a:t>training </a:t>
            </a:r>
            <a:r>
              <a:rPr lang="en-US" sz="2400" i="1" spc="-10" dirty="0">
                <a:solidFill>
                  <a:srgbClr val="C00000"/>
                </a:solidFill>
                <a:latin typeface="Constantia"/>
                <a:cs typeface="Constantia"/>
              </a:rPr>
              <a:t>set </a:t>
            </a:r>
            <a:r>
              <a:rPr lang="en-US" sz="2400" spc="-20" dirty="0">
                <a:solidFill>
                  <a:srgbClr val="252525"/>
                </a:solidFill>
                <a:latin typeface="Constantia"/>
                <a:cs typeface="Constantia"/>
              </a:rPr>
              <a:t>record </a:t>
            </a:r>
            <a:r>
              <a:rPr lang="en-US" sz="2400" spc="-5" dirty="0">
                <a:solidFill>
                  <a:srgbClr val="252525"/>
                </a:solidFill>
                <a:latin typeface="Constantia"/>
                <a:cs typeface="Constantia"/>
              </a:rPr>
              <a:t>is </a:t>
            </a:r>
            <a:r>
              <a:rPr lang="en-US" sz="2400" spc="-10" dirty="0">
                <a:solidFill>
                  <a:srgbClr val="252525"/>
                </a:solidFill>
                <a:latin typeface="Constantia"/>
                <a:cs typeface="Constantia"/>
              </a:rPr>
              <a:t>calculated </a:t>
            </a:r>
            <a:r>
              <a:rPr lang="en-US" sz="2400" spc="-20" dirty="0">
                <a:solidFill>
                  <a:srgbClr val="252525"/>
                </a:solidFill>
                <a:latin typeface="Constantia"/>
                <a:cs typeface="Constantia"/>
              </a:rPr>
              <a:t>to </a:t>
            </a:r>
            <a:r>
              <a:rPr lang="en-US" sz="2400" spc="-590" dirty="0">
                <a:solidFill>
                  <a:srgbClr val="252525"/>
                </a:solidFill>
                <a:latin typeface="Constantia"/>
                <a:cs typeface="Constantia"/>
              </a:rPr>
              <a:t> </a:t>
            </a:r>
            <a:r>
              <a:rPr lang="en-US" sz="2400" spc="-5" dirty="0">
                <a:solidFill>
                  <a:srgbClr val="252525"/>
                </a:solidFill>
                <a:latin typeface="Constantia"/>
                <a:cs typeface="Constantia"/>
              </a:rPr>
              <a:t>predict</a:t>
            </a:r>
            <a:r>
              <a:rPr lang="en-US" sz="2400" spc="-90" dirty="0">
                <a:solidFill>
                  <a:srgbClr val="252525"/>
                </a:solidFill>
                <a:latin typeface="Constantia"/>
                <a:cs typeface="Constantia"/>
              </a:rPr>
              <a:t> </a:t>
            </a:r>
            <a:r>
              <a:rPr lang="en-US" sz="2400" spc="-5" dirty="0">
                <a:solidFill>
                  <a:srgbClr val="252525"/>
                </a:solidFill>
                <a:latin typeface="Constantia"/>
                <a:cs typeface="Constantia"/>
              </a:rPr>
              <a:t>the</a:t>
            </a:r>
            <a:r>
              <a:rPr lang="en-US" sz="2400" spc="-130" dirty="0">
                <a:solidFill>
                  <a:srgbClr val="252525"/>
                </a:solidFill>
                <a:latin typeface="Constantia"/>
                <a:cs typeface="Constantia"/>
              </a:rPr>
              <a:t> </a:t>
            </a:r>
            <a:r>
              <a:rPr lang="en-US" sz="2400" spc="-5" dirty="0">
                <a:solidFill>
                  <a:srgbClr val="252525"/>
                </a:solidFill>
                <a:latin typeface="Constantia"/>
                <a:cs typeface="Constantia"/>
              </a:rPr>
              <a:t>class</a:t>
            </a:r>
            <a:r>
              <a:rPr lang="en-US" sz="2400" spc="-95" dirty="0">
                <a:solidFill>
                  <a:srgbClr val="252525"/>
                </a:solidFill>
                <a:latin typeface="Constantia"/>
                <a:cs typeface="Constantia"/>
              </a:rPr>
              <a:t> </a:t>
            </a:r>
            <a:r>
              <a:rPr lang="en-US" sz="2400" dirty="0">
                <a:solidFill>
                  <a:srgbClr val="252525"/>
                </a:solidFill>
                <a:latin typeface="Constantia"/>
                <a:cs typeface="Constantia"/>
              </a:rPr>
              <a:t>of</a:t>
            </a:r>
            <a:r>
              <a:rPr lang="en-US" sz="2400" spc="30" dirty="0">
                <a:solidFill>
                  <a:srgbClr val="252525"/>
                </a:solidFill>
                <a:latin typeface="Constantia"/>
                <a:cs typeface="Constantia"/>
              </a:rPr>
              <a:t> </a:t>
            </a:r>
            <a:r>
              <a:rPr lang="en-US" sz="2400" spc="-10" dirty="0">
                <a:solidFill>
                  <a:srgbClr val="252525"/>
                </a:solidFill>
                <a:latin typeface="Constantia"/>
                <a:cs typeface="Constantia"/>
              </a:rPr>
              <a:t>test</a:t>
            </a:r>
            <a:r>
              <a:rPr lang="en-US" sz="2400" spc="-120" dirty="0">
                <a:solidFill>
                  <a:srgbClr val="252525"/>
                </a:solidFill>
                <a:latin typeface="Constantia"/>
                <a:cs typeface="Constantia"/>
              </a:rPr>
              <a:t> </a:t>
            </a:r>
            <a:r>
              <a:rPr lang="en-US" sz="2400" spc="-5" dirty="0">
                <a:solidFill>
                  <a:srgbClr val="252525"/>
                </a:solidFill>
                <a:latin typeface="Constantia"/>
                <a:cs typeface="Constantia"/>
              </a:rPr>
              <a:t>data.</a:t>
            </a:r>
            <a:endParaRPr lang="en-US" sz="2400" dirty="0">
              <a:latin typeface="Constantia"/>
              <a:cs typeface="Constantia"/>
            </a:endParaRPr>
          </a:p>
          <a:p>
            <a:pPr marL="241300" marR="110489" indent="-229235">
              <a:lnSpc>
                <a:spcPct val="120000"/>
              </a:lnSpc>
              <a:spcBef>
                <a:spcPts val="605"/>
              </a:spcBef>
              <a:buClr>
                <a:srgbClr val="E38312"/>
              </a:buClr>
              <a:buSzPct val="75000"/>
              <a:buFont typeface="Wingdings"/>
              <a:buChar char=""/>
              <a:tabLst>
                <a:tab pos="241935" algn="l"/>
              </a:tabLst>
            </a:pPr>
            <a:r>
              <a:rPr sz="2400" spc="-10" dirty="0">
                <a:solidFill>
                  <a:srgbClr val="252525"/>
                </a:solidFill>
                <a:latin typeface="Constantia"/>
                <a:cs typeface="Constantia"/>
              </a:rPr>
              <a:t>Compared</a:t>
            </a:r>
            <a:r>
              <a:rPr sz="2400" spc="-30" dirty="0">
                <a:solidFill>
                  <a:srgbClr val="252525"/>
                </a:solidFill>
                <a:latin typeface="Constantia"/>
                <a:cs typeface="Constantia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Constantia"/>
                <a:cs typeface="Constantia"/>
              </a:rPr>
              <a:t>to</a:t>
            </a:r>
            <a:r>
              <a:rPr sz="2400" spc="-125" dirty="0">
                <a:solidFill>
                  <a:srgbClr val="252525"/>
                </a:solidFill>
                <a:latin typeface="Constantia"/>
                <a:cs typeface="Constantia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Constantia"/>
                <a:cs typeface="Constantia"/>
              </a:rPr>
              <a:t>eager</a:t>
            </a:r>
            <a:r>
              <a:rPr sz="2400" spc="-80" dirty="0">
                <a:solidFill>
                  <a:srgbClr val="252525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Constantia"/>
                <a:cs typeface="Constantia"/>
              </a:rPr>
              <a:t>learners,</a:t>
            </a:r>
            <a:r>
              <a:rPr sz="2400" spc="10" dirty="0">
                <a:solidFill>
                  <a:srgbClr val="252525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252525"/>
                </a:solidFill>
                <a:latin typeface="Constantia"/>
                <a:cs typeface="Constantia"/>
              </a:rPr>
              <a:t>lazy</a:t>
            </a:r>
            <a:r>
              <a:rPr sz="2400" spc="-65" dirty="0">
                <a:solidFill>
                  <a:srgbClr val="252525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252525"/>
                </a:solidFill>
                <a:latin typeface="Constantia"/>
                <a:cs typeface="Constantia"/>
              </a:rPr>
              <a:t>learners</a:t>
            </a:r>
            <a:r>
              <a:rPr sz="2400" spc="-40" dirty="0">
                <a:solidFill>
                  <a:srgbClr val="252525"/>
                </a:solidFill>
                <a:latin typeface="Constantia"/>
                <a:cs typeface="Constantia"/>
              </a:rPr>
              <a:t> </a:t>
            </a:r>
            <a:r>
              <a:rPr sz="2400" spc="-30" dirty="0">
                <a:solidFill>
                  <a:srgbClr val="252525"/>
                </a:solidFill>
                <a:latin typeface="Constantia"/>
                <a:cs typeface="Constantia"/>
              </a:rPr>
              <a:t>have</a:t>
            </a:r>
            <a:r>
              <a:rPr sz="2400" spc="-65" dirty="0">
                <a:solidFill>
                  <a:srgbClr val="252525"/>
                </a:solidFill>
                <a:latin typeface="Constantia"/>
                <a:cs typeface="Constantia"/>
              </a:rPr>
              <a:t> </a:t>
            </a:r>
            <a:r>
              <a:rPr sz="2400" i="1" spc="-10" dirty="0">
                <a:solidFill>
                  <a:srgbClr val="C00000"/>
                </a:solidFill>
                <a:latin typeface="Constantia"/>
                <a:cs typeface="Constantia"/>
              </a:rPr>
              <a:t>less</a:t>
            </a:r>
            <a:r>
              <a:rPr sz="2400" i="1" spc="-5" dirty="0">
                <a:solidFill>
                  <a:srgbClr val="C00000"/>
                </a:solidFill>
                <a:latin typeface="Constantia"/>
                <a:cs typeface="Constantia"/>
              </a:rPr>
              <a:t> training</a:t>
            </a:r>
            <a:r>
              <a:rPr sz="2400" i="1" spc="-10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400" i="1" spc="-5" dirty="0">
                <a:solidFill>
                  <a:srgbClr val="C00000"/>
                </a:solidFill>
                <a:latin typeface="Constantia"/>
                <a:cs typeface="Constantia"/>
              </a:rPr>
              <a:t>time</a:t>
            </a:r>
            <a:r>
              <a:rPr sz="2400" i="1" spc="-15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Constantia"/>
                <a:cs typeface="Constantia"/>
              </a:rPr>
              <a:t>but</a:t>
            </a:r>
            <a:r>
              <a:rPr sz="2400" spc="-60" dirty="0">
                <a:solidFill>
                  <a:srgbClr val="252525"/>
                </a:solidFill>
                <a:latin typeface="Constantia"/>
                <a:cs typeface="Constantia"/>
              </a:rPr>
              <a:t> </a:t>
            </a:r>
            <a:r>
              <a:rPr sz="2400" i="1" spc="-10" dirty="0">
                <a:solidFill>
                  <a:srgbClr val="C00000"/>
                </a:solidFill>
                <a:latin typeface="Constantia"/>
                <a:cs typeface="Constantia"/>
              </a:rPr>
              <a:t>more</a:t>
            </a:r>
            <a:r>
              <a:rPr sz="2400" i="1" spc="5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Constantia"/>
                <a:cs typeface="Constantia"/>
              </a:rPr>
              <a:t>time </a:t>
            </a:r>
            <a:r>
              <a:rPr sz="2400" spc="-585" dirty="0">
                <a:solidFill>
                  <a:srgbClr val="252525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252525"/>
                </a:solidFill>
                <a:latin typeface="Constantia"/>
                <a:cs typeface="Constantia"/>
              </a:rPr>
              <a:t>in</a:t>
            </a:r>
            <a:r>
              <a:rPr sz="2400" spc="-50" dirty="0">
                <a:solidFill>
                  <a:srgbClr val="252525"/>
                </a:solidFill>
                <a:latin typeface="Constantia"/>
                <a:cs typeface="Constantia"/>
              </a:rPr>
              <a:t> </a:t>
            </a:r>
            <a:r>
              <a:rPr sz="2400" i="1" spc="-10" dirty="0">
                <a:solidFill>
                  <a:srgbClr val="C00000"/>
                </a:solidFill>
                <a:latin typeface="Constantia"/>
                <a:cs typeface="Constantia"/>
              </a:rPr>
              <a:t>predicting</a:t>
            </a:r>
            <a:endParaRPr sz="2400" dirty="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E38312"/>
              </a:buClr>
              <a:buFont typeface="Wingdings"/>
              <a:buChar char=""/>
            </a:pPr>
            <a:endParaRPr sz="2600" dirty="0">
              <a:latin typeface="Constantia"/>
              <a:cs typeface="Constantia"/>
            </a:endParaRPr>
          </a:p>
          <a:p>
            <a:pPr marL="241300" indent="-229235">
              <a:lnSpc>
                <a:spcPct val="100000"/>
              </a:lnSpc>
              <a:buClr>
                <a:srgbClr val="E38312"/>
              </a:buClr>
              <a:buSzPct val="75000"/>
              <a:buFont typeface="Wingdings"/>
              <a:buChar char=""/>
              <a:tabLst>
                <a:tab pos="241935" algn="l"/>
              </a:tabLst>
            </a:pPr>
            <a:r>
              <a:rPr sz="2400" spc="-5" dirty="0">
                <a:solidFill>
                  <a:srgbClr val="252525"/>
                </a:solidFill>
                <a:latin typeface="Constantia"/>
                <a:cs typeface="Constantia"/>
              </a:rPr>
              <a:t>Example:</a:t>
            </a:r>
            <a:endParaRPr sz="2400" dirty="0">
              <a:latin typeface="Constantia"/>
              <a:cs typeface="Constantia"/>
            </a:endParaRPr>
          </a:p>
          <a:p>
            <a:pPr marL="469900" lvl="1" indent="-229235">
              <a:lnSpc>
                <a:spcPct val="100000"/>
              </a:lnSpc>
              <a:spcBef>
                <a:spcPts val="580"/>
              </a:spcBef>
              <a:buClr>
                <a:srgbClr val="F3B56C"/>
              </a:buClr>
              <a:buSzPct val="75000"/>
              <a:buFont typeface="Wingdings"/>
              <a:buChar char=""/>
              <a:tabLst>
                <a:tab pos="470534" algn="l"/>
              </a:tabLst>
            </a:pPr>
            <a:r>
              <a:rPr sz="2000" spc="-5" dirty="0">
                <a:solidFill>
                  <a:srgbClr val="252525"/>
                </a:solidFill>
                <a:latin typeface="Constantia"/>
                <a:cs typeface="Constantia"/>
              </a:rPr>
              <a:t>k-nearest</a:t>
            </a:r>
            <a:r>
              <a:rPr sz="2000" spc="-80" dirty="0">
                <a:solidFill>
                  <a:srgbClr val="252525"/>
                </a:solidFill>
                <a:latin typeface="Constantia"/>
                <a:cs typeface="Constantia"/>
              </a:rPr>
              <a:t> </a:t>
            </a:r>
            <a:r>
              <a:rPr sz="2000" spc="-25" dirty="0">
                <a:solidFill>
                  <a:srgbClr val="252525"/>
                </a:solidFill>
                <a:latin typeface="Constantia"/>
                <a:cs typeface="Constantia"/>
              </a:rPr>
              <a:t>neighbor,</a:t>
            </a:r>
            <a:endParaRPr sz="2000" dirty="0">
              <a:latin typeface="Constantia"/>
              <a:cs typeface="Constantia"/>
            </a:endParaRPr>
          </a:p>
          <a:p>
            <a:pPr marL="469900" lvl="1" indent="-229235">
              <a:lnSpc>
                <a:spcPct val="100000"/>
              </a:lnSpc>
              <a:spcBef>
                <a:spcPts val="240"/>
              </a:spcBef>
              <a:buClr>
                <a:srgbClr val="F3B56C"/>
              </a:buClr>
              <a:buSzPct val="75000"/>
              <a:buFont typeface="Wingdings"/>
              <a:buChar char=""/>
              <a:tabLst>
                <a:tab pos="470534" algn="l"/>
              </a:tabLst>
            </a:pPr>
            <a:r>
              <a:rPr sz="2000" spc="-5" dirty="0">
                <a:solidFill>
                  <a:srgbClr val="252525"/>
                </a:solidFill>
                <a:latin typeface="Constantia"/>
                <a:cs typeface="Constantia"/>
              </a:rPr>
              <a:t>Case-based</a:t>
            </a:r>
            <a:r>
              <a:rPr sz="2000" spc="-55" dirty="0">
                <a:solidFill>
                  <a:srgbClr val="252525"/>
                </a:solidFill>
                <a:latin typeface="Constantia"/>
                <a:cs typeface="Constantia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Constantia"/>
                <a:cs typeface="Constantia"/>
              </a:rPr>
              <a:t>reasoning</a:t>
            </a:r>
            <a:endParaRPr sz="2000" dirty="0">
              <a:latin typeface="Constantia"/>
              <a:cs typeface="Constantia"/>
            </a:endParaRP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61DA0773-F813-00BC-E986-59063DE3B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3/24/2024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FFACE021-E27F-F1D9-1962-567ADF867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2000" smtClean="0"/>
              <a:t>3</a:t>
            </a:fld>
            <a:endParaRPr lang="en-US" sz="2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0124" y="1139952"/>
            <a:ext cx="11113135" cy="2677795"/>
          </a:xfrm>
          <a:custGeom>
            <a:avLst/>
            <a:gdLst/>
            <a:ahLst/>
            <a:cxnLst/>
            <a:rect l="l" t="t" r="r" b="b"/>
            <a:pathLst>
              <a:path w="11113135" h="2677795">
                <a:moveTo>
                  <a:pt x="11113008" y="0"/>
                </a:moveTo>
                <a:lnTo>
                  <a:pt x="0" y="0"/>
                </a:lnTo>
                <a:lnTo>
                  <a:pt x="0" y="2677668"/>
                </a:lnTo>
                <a:lnTo>
                  <a:pt x="11113008" y="2677668"/>
                </a:lnTo>
                <a:lnTo>
                  <a:pt x="11113008" y="0"/>
                </a:lnTo>
                <a:close/>
              </a:path>
            </a:pathLst>
          </a:custGeom>
          <a:solidFill>
            <a:srgbClr val="FAE6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9778" y="1247012"/>
            <a:ext cx="1018476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Clr>
                <a:srgbClr val="E38312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200" spc="140" dirty="0">
                <a:solidFill>
                  <a:srgbClr val="404040"/>
                </a:solidFill>
                <a:latin typeface="Cambria"/>
                <a:cs typeface="Cambria"/>
              </a:rPr>
              <a:t>Defines</a:t>
            </a:r>
            <a:r>
              <a:rPr sz="2200" spc="18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200" spc="110" dirty="0">
                <a:solidFill>
                  <a:srgbClr val="404040"/>
                </a:solidFill>
                <a:latin typeface="Cambria"/>
                <a:cs typeface="Cambria"/>
              </a:rPr>
              <a:t>how</a:t>
            </a:r>
            <a:r>
              <a:rPr sz="2200" spc="22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200" spc="130" dirty="0">
                <a:solidFill>
                  <a:srgbClr val="404040"/>
                </a:solidFill>
                <a:latin typeface="Cambria"/>
                <a:cs typeface="Cambria"/>
              </a:rPr>
              <a:t>far</a:t>
            </a:r>
            <a:r>
              <a:rPr sz="2200" spc="21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200" spc="130" dirty="0">
                <a:solidFill>
                  <a:srgbClr val="404040"/>
                </a:solidFill>
                <a:latin typeface="Cambria"/>
                <a:cs typeface="Cambria"/>
              </a:rPr>
              <a:t>influences</a:t>
            </a:r>
            <a:r>
              <a:rPr sz="2200" spc="22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200" spc="125" dirty="0">
                <a:solidFill>
                  <a:srgbClr val="404040"/>
                </a:solidFill>
                <a:latin typeface="Cambria"/>
                <a:cs typeface="Cambria"/>
              </a:rPr>
              <a:t>the</a:t>
            </a:r>
            <a:r>
              <a:rPr sz="2200" spc="18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200" spc="120" dirty="0">
                <a:solidFill>
                  <a:srgbClr val="404040"/>
                </a:solidFill>
                <a:latin typeface="Cambria"/>
                <a:cs typeface="Cambria"/>
              </a:rPr>
              <a:t>calculation</a:t>
            </a:r>
            <a:r>
              <a:rPr sz="2200" spc="24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200" spc="180" dirty="0">
                <a:solidFill>
                  <a:srgbClr val="404040"/>
                </a:solidFill>
                <a:latin typeface="Cambria"/>
                <a:cs typeface="Cambria"/>
              </a:rPr>
              <a:t>of</a:t>
            </a:r>
            <a:r>
              <a:rPr sz="2200" spc="22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200" spc="114" dirty="0">
                <a:solidFill>
                  <a:srgbClr val="404040"/>
                </a:solidFill>
                <a:latin typeface="Cambria"/>
                <a:cs typeface="Cambria"/>
              </a:rPr>
              <a:t>plausible</a:t>
            </a:r>
            <a:r>
              <a:rPr sz="2200" spc="24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200" spc="95" dirty="0">
                <a:solidFill>
                  <a:srgbClr val="404040"/>
                </a:solidFill>
                <a:latin typeface="Cambria"/>
                <a:cs typeface="Cambria"/>
              </a:rPr>
              <a:t>line</a:t>
            </a:r>
            <a:r>
              <a:rPr sz="2200" spc="2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200" spc="180" dirty="0">
                <a:solidFill>
                  <a:srgbClr val="404040"/>
                </a:solidFill>
                <a:latin typeface="Cambria"/>
                <a:cs typeface="Cambria"/>
              </a:rPr>
              <a:t>of</a:t>
            </a:r>
            <a:r>
              <a:rPr sz="2200" spc="204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200" spc="114" dirty="0">
                <a:solidFill>
                  <a:srgbClr val="404040"/>
                </a:solidFill>
                <a:latin typeface="Cambria"/>
                <a:cs typeface="Cambria"/>
              </a:rPr>
              <a:t>separation.</a:t>
            </a:r>
            <a:endParaRPr sz="22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8378" y="1861184"/>
            <a:ext cx="182880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dirty="0">
                <a:solidFill>
                  <a:srgbClr val="F3B56C"/>
                </a:solidFill>
                <a:latin typeface="Wingdings"/>
                <a:cs typeface="Wingdings"/>
              </a:rPr>
              <a:t></a:t>
            </a:r>
            <a:endParaRPr sz="1650">
              <a:latin typeface="Wingdings"/>
              <a:cs typeface="Wingding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9678" y="1819020"/>
            <a:ext cx="2001901" cy="32461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586989" y="1777521"/>
            <a:ext cx="1228090" cy="3784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300" b="1" spc="-105" dirty="0">
                <a:solidFill>
                  <a:srgbClr val="C00000"/>
                </a:solidFill>
                <a:latin typeface="Times New Roman"/>
                <a:cs typeface="Times New Roman"/>
              </a:rPr>
              <a:t>→</a:t>
            </a:r>
            <a:r>
              <a:rPr sz="23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spc="155" dirty="0">
                <a:solidFill>
                  <a:srgbClr val="404040"/>
                </a:solidFill>
                <a:latin typeface="Cambria"/>
                <a:cs typeface="Cambria"/>
              </a:rPr>
              <a:t>p</a:t>
            </a:r>
            <a:r>
              <a:rPr sz="2200" spc="140" dirty="0">
                <a:solidFill>
                  <a:srgbClr val="404040"/>
                </a:solidFill>
                <a:latin typeface="Cambria"/>
                <a:cs typeface="Cambria"/>
              </a:rPr>
              <a:t>o</a:t>
            </a:r>
            <a:r>
              <a:rPr sz="2200" spc="65" dirty="0">
                <a:solidFill>
                  <a:srgbClr val="404040"/>
                </a:solidFill>
                <a:latin typeface="Cambria"/>
                <a:cs typeface="Cambria"/>
              </a:rPr>
              <a:t>i</a:t>
            </a:r>
            <a:r>
              <a:rPr sz="2200" spc="150" dirty="0">
                <a:solidFill>
                  <a:srgbClr val="404040"/>
                </a:solidFill>
                <a:latin typeface="Cambria"/>
                <a:cs typeface="Cambria"/>
              </a:rPr>
              <a:t>n</a:t>
            </a:r>
            <a:r>
              <a:rPr sz="2200" spc="135" dirty="0">
                <a:solidFill>
                  <a:srgbClr val="404040"/>
                </a:solidFill>
                <a:latin typeface="Cambria"/>
                <a:cs typeface="Cambria"/>
              </a:rPr>
              <a:t>ts</a:t>
            </a:r>
            <a:endParaRPr sz="2200">
              <a:latin typeface="Cambria"/>
              <a:cs typeface="Cambri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895090" y="1819020"/>
            <a:ext cx="5404485" cy="325120"/>
            <a:chOff x="3895090" y="1819020"/>
            <a:chExt cx="5404485" cy="32512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95090" y="1819020"/>
              <a:ext cx="575056" cy="32461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64836" y="1819020"/>
              <a:ext cx="2087625" cy="32461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30922" y="1819020"/>
              <a:ext cx="1668399" cy="324612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4399026" y="1792604"/>
            <a:ext cx="525335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722245" algn="l"/>
                <a:tab pos="4838065" algn="l"/>
              </a:tabLst>
            </a:pPr>
            <a:r>
              <a:rPr sz="2200" spc="120" dirty="0">
                <a:solidFill>
                  <a:srgbClr val="404040"/>
                </a:solidFill>
                <a:latin typeface="Cambria"/>
                <a:cs typeface="Cambria"/>
              </a:rPr>
              <a:t>fr</a:t>
            </a:r>
            <a:r>
              <a:rPr sz="2200" spc="165" dirty="0">
                <a:solidFill>
                  <a:srgbClr val="404040"/>
                </a:solidFill>
                <a:latin typeface="Cambria"/>
                <a:cs typeface="Cambria"/>
              </a:rPr>
              <a:t>o</a:t>
            </a:r>
            <a:r>
              <a:rPr sz="2200" spc="245" dirty="0">
                <a:solidFill>
                  <a:srgbClr val="404040"/>
                </a:solidFill>
                <a:latin typeface="Cambria"/>
                <a:cs typeface="Cambria"/>
              </a:rPr>
              <a:t>m</a:t>
            </a:r>
            <a:r>
              <a:rPr sz="2200" dirty="0">
                <a:solidFill>
                  <a:srgbClr val="404040"/>
                </a:solidFill>
                <a:latin typeface="Cambria"/>
                <a:cs typeface="Cambria"/>
              </a:rPr>
              <a:t>	</a:t>
            </a:r>
            <a:r>
              <a:rPr sz="2200" spc="90" dirty="0">
                <a:solidFill>
                  <a:srgbClr val="404040"/>
                </a:solidFill>
                <a:latin typeface="Cambria"/>
                <a:cs typeface="Cambria"/>
              </a:rPr>
              <a:t>a</a:t>
            </a:r>
            <a:r>
              <a:rPr sz="2200" spc="65" dirty="0">
                <a:solidFill>
                  <a:srgbClr val="404040"/>
                </a:solidFill>
                <a:latin typeface="Cambria"/>
                <a:cs typeface="Cambria"/>
              </a:rPr>
              <a:t>r</a:t>
            </a:r>
            <a:r>
              <a:rPr sz="2200" spc="90" dirty="0">
                <a:solidFill>
                  <a:srgbClr val="404040"/>
                </a:solidFill>
                <a:latin typeface="Cambria"/>
                <a:cs typeface="Cambria"/>
              </a:rPr>
              <a:t>e</a:t>
            </a:r>
            <a:r>
              <a:rPr sz="2200" dirty="0">
                <a:solidFill>
                  <a:srgbClr val="404040"/>
                </a:solidFill>
                <a:latin typeface="Cambria"/>
                <a:cs typeface="Cambria"/>
              </a:rPr>
              <a:t>	</a:t>
            </a:r>
            <a:r>
              <a:rPr sz="2200" spc="135" dirty="0">
                <a:solidFill>
                  <a:srgbClr val="404040"/>
                </a:solidFill>
                <a:latin typeface="Cambria"/>
                <a:cs typeface="Cambria"/>
              </a:rPr>
              <a:t>f</a:t>
            </a:r>
            <a:r>
              <a:rPr sz="2200" spc="220" dirty="0">
                <a:solidFill>
                  <a:srgbClr val="404040"/>
                </a:solidFill>
                <a:latin typeface="Cambria"/>
                <a:cs typeface="Cambria"/>
              </a:rPr>
              <a:t>o</a:t>
            </a:r>
            <a:r>
              <a:rPr sz="2200" spc="55" dirty="0">
                <a:solidFill>
                  <a:srgbClr val="404040"/>
                </a:solidFill>
                <a:latin typeface="Cambria"/>
                <a:cs typeface="Cambria"/>
              </a:rPr>
              <a:t>r</a:t>
            </a:r>
            <a:endParaRPr sz="2200">
              <a:latin typeface="Cambria"/>
              <a:cs typeface="Cambri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79678" y="2288413"/>
            <a:ext cx="2105660" cy="870585"/>
            <a:chOff x="779678" y="2288413"/>
            <a:chExt cx="2105660" cy="870585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9678" y="2288413"/>
              <a:ext cx="1691132" cy="32461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9678" y="2834386"/>
              <a:ext cx="2105152" cy="324612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538378" y="2876550"/>
            <a:ext cx="182880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dirty="0">
                <a:solidFill>
                  <a:srgbClr val="F3B56C"/>
                </a:solidFill>
                <a:latin typeface="Wingdings"/>
                <a:cs typeface="Wingdings"/>
              </a:rPr>
              <a:t></a:t>
            </a:r>
            <a:endParaRPr sz="1650">
              <a:latin typeface="Wingdings"/>
              <a:cs typeface="Wingding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96717" y="2792886"/>
            <a:ext cx="1228090" cy="3784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300" b="1" spc="-105" dirty="0">
                <a:solidFill>
                  <a:srgbClr val="C00000"/>
                </a:solidFill>
                <a:latin typeface="Times New Roman"/>
                <a:cs typeface="Times New Roman"/>
              </a:rPr>
              <a:t>→</a:t>
            </a:r>
            <a:r>
              <a:rPr sz="23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spc="155" dirty="0">
                <a:solidFill>
                  <a:srgbClr val="404040"/>
                </a:solidFill>
                <a:latin typeface="Cambria"/>
                <a:cs typeface="Cambria"/>
              </a:rPr>
              <a:t>p</a:t>
            </a:r>
            <a:r>
              <a:rPr sz="2200" spc="140" dirty="0">
                <a:solidFill>
                  <a:srgbClr val="404040"/>
                </a:solidFill>
                <a:latin typeface="Cambria"/>
                <a:cs typeface="Cambria"/>
              </a:rPr>
              <a:t>o</a:t>
            </a:r>
            <a:r>
              <a:rPr sz="2200" spc="65" dirty="0">
                <a:solidFill>
                  <a:srgbClr val="404040"/>
                </a:solidFill>
                <a:latin typeface="Cambria"/>
                <a:cs typeface="Cambria"/>
              </a:rPr>
              <a:t>i</a:t>
            </a:r>
            <a:r>
              <a:rPr sz="2200" spc="150" dirty="0">
                <a:solidFill>
                  <a:srgbClr val="404040"/>
                </a:solidFill>
                <a:latin typeface="Cambria"/>
                <a:cs typeface="Cambria"/>
              </a:rPr>
              <a:t>n</a:t>
            </a:r>
            <a:r>
              <a:rPr sz="2200" spc="135" dirty="0">
                <a:solidFill>
                  <a:srgbClr val="404040"/>
                </a:solidFill>
                <a:latin typeface="Cambria"/>
                <a:cs typeface="Cambria"/>
              </a:rPr>
              <a:t>ts</a:t>
            </a:r>
            <a:endParaRPr sz="2200">
              <a:latin typeface="Cambria"/>
              <a:cs typeface="Cambria"/>
            </a:endParaRPr>
          </a:p>
        </p:txBody>
      </p:sp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004817" y="2834385"/>
            <a:ext cx="826985" cy="324612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4768088" y="2807969"/>
            <a:ext cx="30289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135" dirty="0">
                <a:solidFill>
                  <a:srgbClr val="404040"/>
                </a:solidFill>
                <a:latin typeface="Cambria"/>
                <a:cs typeface="Cambria"/>
              </a:rPr>
              <a:t>to</a:t>
            </a:r>
            <a:endParaRPr sz="2200">
              <a:latin typeface="Cambria"/>
              <a:cs typeface="Cambria"/>
            </a:endParaRPr>
          </a:p>
        </p:txBody>
      </p:sp>
      <p:pic>
        <p:nvPicPr>
          <p:cNvPr id="19" name="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145023" y="2834385"/>
            <a:ext cx="2087626" cy="324612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7089393" y="2807969"/>
            <a:ext cx="44640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90" dirty="0">
                <a:solidFill>
                  <a:srgbClr val="404040"/>
                </a:solidFill>
                <a:latin typeface="Cambria"/>
                <a:cs typeface="Cambria"/>
              </a:rPr>
              <a:t>a</a:t>
            </a:r>
            <a:r>
              <a:rPr sz="2200" spc="65" dirty="0">
                <a:solidFill>
                  <a:srgbClr val="404040"/>
                </a:solidFill>
                <a:latin typeface="Cambria"/>
                <a:cs typeface="Cambria"/>
              </a:rPr>
              <a:t>r</a:t>
            </a:r>
            <a:r>
              <a:rPr sz="2200" spc="90" dirty="0">
                <a:solidFill>
                  <a:srgbClr val="404040"/>
                </a:solidFill>
                <a:latin typeface="Cambria"/>
                <a:cs typeface="Cambria"/>
              </a:rPr>
              <a:t>e</a:t>
            </a:r>
            <a:endParaRPr sz="2200">
              <a:latin typeface="Cambria"/>
              <a:cs typeface="Cambria"/>
            </a:endParaRPr>
          </a:p>
        </p:txBody>
      </p:sp>
      <p:pic>
        <p:nvPicPr>
          <p:cNvPr id="21" name="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09585" y="2834385"/>
            <a:ext cx="1668399" cy="324612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9203563" y="2807969"/>
            <a:ext cx="42735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135" dirty="0">
                <a:solidFill>
                  <a:srgbClr val="404040"/>
                </a:solidFill>
                <a:latin typeface="Cambria"/>
                <a:cs typeface="Cambria"/>
              </a:rPr>
              <a:t>f</a:t>
            </a:r>
            <a:r>
              <a:rPr sz="2200" spc="220" dirty="0">
                <a:solidFill>
                  <a:srgbClr val="404040"/>
                </a:solidFill>
                <a:latin typeface="Cambria"/>
                <a:cs typeface="Cambria"/>
              </a:rPr>
              <a:t>o</a:t>
            </a:r>
            <a:r>
              <a:rPr sz="2200" spc="55" dirty="0">
                <a:solidFill>
                  <a:srgbClr val="404040"/>
                </a:solidFill>
                <a:latin typeface="Cambria"/>
                <a:cs typeface="Cambria"/>
              </a:rPr>
              <a:t>r</a:t>
            </a:r>
            <a:endParaRPr sz="2200">
              <a:latin typeface="Cambria"/>
              <a:cs typeface="Cambria"/>
            </a:endParaRPr>
          </a:p>
        </p:txBody>
      </p:sp>
      <p:pic>
        <p:nvPicPr>
          <p:cNvPr id="23" name="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9678" y="3303778"/>
            <a:ext cx="1691132" cy="324612"/>
          </a:xfrm>
          <a:prstGeom prst="rect">
            <a:avLst/>
          </a:prstGeom>
        </p:spPr>
      </p:pic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701751" y="193259"/>
            <a:ext cx="516564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50" dirty="0"/>
              <a:t>G</a:t>
            </a:r>
            <a:r>
              <a:rPr spc="285" dirty="0"/>
              <a:t>a</a:t>
            </a:r>
            <a:r>
              <a:rPr spc="335" dirty="0"/>
              <a:t>mma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1763502" y="158623"/>
            <a:ext cx="2419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70" dirty="0">
                <a:solidFill>
                  <a:srgbClr val="FFFFFF"/>
                </a:solidFill>
                <a:latin typeface="Cambria"/>
                <a:cs typeface="Cambria"/>
              </a:rPr>
              <a:t>55</a:t>
            </a:r>
            <a:endParaRPr sz="1400">
              <a:latin typeface="Cambria"/>
              <a:cs typeface="Cambria"/>
            </a:endParaRPr>
          </a:p>
        </p:txBody>
      </p:sp>
      <p:pic>
        <p:nvPicPr>
          <p:cNvPr id="26" name="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61441" y="4231766"/>
            <a:ext cx="5172075" cy="1666875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428613" y="4231766"/>
            <a:ext cx="5257800" cy="1666875"/>
          </a:xfrm>
          <a:prstGeom prst="rect">
            <a:avLst/>
          </a:prstGeom>
        </p:spPr>
      </p:pic>
      <p:sp>
        <p:nvSpPr>
          <p:cNvPr id="30" name="Date Placeholder 29">
            <a:extLst>
              <a:ext uri="{FF2B5EF4-FFF2-40B4-BE49-F238E27FC236}">
                <a16:creationId xmlns:a16="http://schemas.microsoft.com/office/drawing/2014/main" id="{A362F9BD-B57D-61DA-18B8-78F0C1B7E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3/24/2024</a:t>
            </a:r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3A62AC37-40CD-E306-EABF-B1409DF2C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65296" y="1539570"/>
            <a:ext cx="1771014" cy="355600"/>
            <a:chOff x="3265296" y="1539570"/>
            <a:chExt cx="1771014" cy="355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65296" y="1539570"/>
              <a:ext cx="1461262" cy="3553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70424" y="1539570"/>
              <a:ext cx="365760" cy="355396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01716" y="1539570"/>
            <a:ext cx="861440" cy="35539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778246" y="1511553"/>
            <a:ext cx="16586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1940" algn="l"/>
                <a:tab pos="1137285" algn="l"/>
              </a:tabLst>
            </a:pPr>
            <a:r>
              <a:rPr sz="2400" spc="140" dirty="0">
                <a:solidFill>
                  <a:srgbClr val="404040"/>
                </a:solidFill>
                <a:latin typeface="Cambria"/>
                <a:cs typeface="Cambria"/>
              </a:rPr>
              <a:t>,	</a:t>
            </a:r>
            <a:r>
              <a:rPr sz="2400" spc="120" dirty="0">
                <a:solidFill>
                  <a:srgbClr val="404040"/>
                </a:solidFill>
                <a:latin typeface="Cambria"/>
                <a:cs typeface="Cambria"/>
              </a:rPr>
              <a:t>t</a:t>
            </a:r>
            <a:r>
              <a:rPr sz="2400" spc="185" dirty="0">
                <a:solidFill>
                  <a:srgbClr val="404040"/>
                </a:solidFill>
                <a:latin typeface="Cambria"/>
                <a:cs typeface="Cambria"/>
              </a:rPr>
              <a:t>h</a:t>
            </a:r>
            <a:r>
              <a:rPr sz="2400" spc="135" dirty="0">
                <a:solidFill>
                  <a:srgbClr val="404040"/>
                </a:solidFill>
                <a:latin typeface="Cambria"/>
                <a:cs typeface="Cambria"/>
              </a:rPr>
              <a:t>en</a:t>
            </a:r>
            <a:r>
              <a:rPr sz="2400" dirty="0">
                <a:solidFill>
                  <a:srgbClr val="404040"/>
                </a:solidFill>
                <a:latin typeface="Cambria"/>
                <a:cs typeface="Cambria"/>
              </a:rPr>
              <a:t>	</a:t>
            </a:r>
            <a:r>
              <a:rPr sz="2400" spc="150" dirty="0">
                <a:solidFill>
                  <a:srgbClr val="404040"/>
                </a:solidFill>
                <a:latin typeface="Cambria"/>
                <a:cs typeface="Cambria"/>
              </a:rPr>
              <a:t>o</a:t>
            </a:r>
            <a:r>
              <a:rPr sz="2400" spc="120" dirty="0">
                <a:solidFill>
                  <a:srgbClr val="404040"/>
                </a:solidFill>
                <a:latin typeface="Cambria"/>
                <a:cs typeface="Cambria"/>
              </a:rPr>
              <a:t>ur</a:t>
            </a:r>
            <a:endParaRPr sz="2400">
              <a:latin typeface="Cambria"/>
              <a:cs typeface="Cambri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610856" y="1539570"/>
            <a:ext cx="3111500" cy="355600"/>
            <a:chOff x="7610856" y="1539570"/>
            <a:chExt cx="3111500" cy="35560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10856" y="1539570"/>
              <a:ext cx="1400682" cy="35539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43416" y="1539570"/>
              <a:ext cx="1678812" cy="355396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0710418" y="1511553"/>
            <a:ext cx="5537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5" dirty="0">
                <a:solidFill>
                  <a:srgbClr val="404040"/>
                </a:solidFill>
                <a:latin typeface="Cambria"/>
                <a:cs typeface="Cambria"/>
              </a:rPr>
              <a:t>w</a:t>
            </a:r>
            <a:r>
              <a:rPr sz="2400" spc="85" dirty="0">
                <a:solidFill>
                  <a:srgbClr val="404040"/>
                </a:solidFill>
                <a:latin typeface="Cambria"/>
                <a:cs typeface="Cambria"/>
              </a:rPr>
              <a:t>ill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5952" y="1328292"/>
            <a:ext cx="293687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9235">
              <a:lnSpc>
                <a:spcPct val="150100"/>
              </a:lnSpc>
              <a:spcBef>
                <a:spcPts val="100"/>
              </a:spcBef>
              <a:buClr>
                <a:srgbClr val="E38312"/>
              </a:buClr>
              <a:buSzPct val="75000"/>
              <a:buFont typeface="Wingdings"/>
              <a:buChar char=""/>
              <a:tabLst>
                <a:tab pos="241935" algn="l"/>
                <a:tab pos="652780" algn="l"/>
                <a:tab pos="1314450" algn="l"/>
                <a:tab pos="1477010" algn="l"/>
                <a:tab pos="1986280" algn="l"/>
                <a:tab pos="2284730" algn="l"/>
              </a:tabLst>
            </a:pPr>
            <a:r>
              <a:rPr sz="2400" spc="120" dirty="0">
                <a:solidFill>
                  <a:srgbClr val="404040"/>
                </a:solidFill>
                <a:latin typeface="Cambria"/>
                <a:cs typeface="Cambria"/>
              </a:rPr>
              <a:t>If	</a:t>
            </a:r>
            <a:r>
              <a:rPr sz="2400" spc="135" dirty="0">
                <a:solidFill>
                  <a:srgbClr val="404040"/>
                </a:solidFill>
                <a:latin typeface="Cambria"/>
                <a:cs typeface="Cambria"/>
              </a:rPr>
              <a:t>the	</a:t>
            </a:r>
            <a:r>
              <a:rPr sz="2400" spc="120" dirty="0">
                <a:solidFill>
                  <a:srgbClr val="404040"/>
                </a:solidFill>
                <a:latin typeface="Cambria"/>
                <a:cs typeface="Cambria"/>
              </a:rPr>
              <a:t>value	</a:t>
            </a:r>
            <a:r>
              <a:rPr sz="2400" spc="185" dirty="0">
                <a:solidFill>
                  <a:srgbClr val="404040"/>
                </a:solidFill>
                <a:latin typeface="Cambria"/>
                <a:cs typeface="Cambria"/>
              </a:rPr>
              <a:t>of </a:t>
            </a:r>
            <a:r>
              <a:rPr sz="2400" spc="19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spc="160" dirty="0">
                <a:solidFill>
                  <a:srgbClr val="404040"/>
                </a:solidFill>
                <a:latin typeface="Cambria"/>
                <a:cs typeface="Cambria"/>
              </a:rPr>
              <a:t>d</a:t>
            </a:r>
            <a:r>
              <a:rPr sz="2400" spc="145" dirty="0">
                <a:solidFill>
                  <a:srgbClr val="404040"/>
                </a:solidFill>
                <a:latin typeface="Cambria"/>
                <a:cs typeface="Cambria"/>
              </a:rPr>
              <a:t>e</a:t>
            </a:r>
            <a:r>
              <a:rPr sz="2400" spc="185" dirty="0">
                <a:solidFill>
                  <a:srgbClr val="404040"/>
                </a:solidFill>
                <a:latin typeface="Cambria"/>
                <a:cs typeface="Cambria"/>
              </a:rPr>
              <a:t>p</a:t>
            </a:r>
            <a:r>
              <a:rPr sz="2400" spc="160" dirty="0">
                <a:solidFill>
                  <a:srgbClr val="404040"/>
                </a:solidFill>
                <a:latin typeface="Cambria"/>
                <a:cs typeface="Cambria"/>
              </a:rPr>
              <a:t>end</a:t>
            </a:r>
            <a:r>
              <a:rPr sz="2400" dirty="0">
                <a:solidFill>
                  <a:srgbClr val="404040"/>
                </a:solidFill>
                <a:latin typeface="Cambria"/>
                <a:cs typeface="Cambria"/>
              </a:rPr>
              <a:t>	</a:t>
            </a:r>
            <a:r>
              <a:rPr sz="2400" spc="160" dirty="0">
                <a:solidFill>
                  <a:srgbClr val="404040"/>
                </a:solidFill>
                <a:latin typeface="Cambria"/>
                <a:cs typeface="Cambria"/>
              </a:rPr>
              <a:t>o</a:t>
            </a:r>
            <a:r>
              <a:rPr sz="2400" spc="175" dirty="0">
                <a:solidFill>
                  <a:srgbClr val="404040"/>
                </a:solidFill>
                <a:latin typeface="Cambria"/>
                <a:cs typeface="Cambria"/>
              </a:rPr>
              <a:t>n</a:t>
            </a:r>
            <a:r>
              <a:rPr sz="2400" dirty="0">
                <a:solidFill>
                  <a:srgbClr val="404040"/>
                </a:solidFill>
                <a:latin typeface="Cambria"/>
                <a:cs typeface="Cambria"/>
              </a:rPr>
              <a:t>	</a:t>
            </a:r>
            <a:r>
              <a:rPr sz="2400" spc="185" dirty="0">
                <a:solidFill>
                  <a:srgbClr val="404040"/>
                </a:solidFill>
                <a:latin typeface="Cambria"/>
                <a:cs typeface="Cambria"/>
              </a:rPr>
              <a:t>p</a:t>
            </a:r>
            <a:r>
              <a:rPr sz="2400" spc="145" dirty="0">
                <a:solidFill>
                  <a:srgbClr val="404040"/>
                </a:solidFill>
                <a:latin typeface="Cambria"/>
                <a:cs typeface="Cambria"/>
              </a:rPr>
              <a:t>oints</a:t>
            </a:r>
            <a:endParaRPr sz="2400">
              <a:latin typeface="Cambria"/>
              <a:cs typeface="Cambri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542665" y="2088514"/>
            <a:ext cx="903427" cy="35509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70905" y="2088514"/>
            <a:ext cx="3053334" cy="355091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9157716" y="2088514"/>
            <a:ext cx="2249805" cy="355600"/>
            <a:chOff x="9157716" y="2088514"/>
            <a:chExt cx="2249805" cy="355600"/>
          </a:xfrm>
        </p:grpSpPr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157716" y="2088514"/>
              <a:ext cx="1200505" cy="35509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19258" y="2088514"/>
              <a:ext cx="1088136" cy="355091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727557" y="2637154"/>
            <a:ext cx="3210560" cy="355600"/>
            <a:chOff x="727557" y="2637154"/>
            <a:chExt cx="3210560" cy="355600"/>
          </a:xfrm>
        </p:grpSpPr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27557" y="2637154"/>
              <a:ext cx="1000353" cy="35509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84654" y="2637154"/>
              <a:ext cx="996315" cy="35509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605150" y="2637154"/>
              <a:ext cx="1332738" cy="355091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3882009" y="1877694"/>
            <a:ext cx="146685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34670">
              <a:lnSpc>
                <a:spcPct val="150000"/>
              </a:lnSpc>
              <a:spcBef>
                <a:spcPts val="100"/>
              </a:spcBef>
              <a:tabLst>
                <a:tab pos="981710" algn="l"/>
              </a:tabLst>
            </a:pPr>
            <a:r>
              <a:rPr sz="2400" spc="110" dirty="0">
                <a:solidFill>
                  <a:srgbClr val="404040"/>
                </a:solidFill>
                <a:latin typeface="Cambria"/>
                <a:cs typeface="Cambria"/>
              </a:rPr>
              <a:t>t</a:t>
            </a:r>
            <a:r>
              <a:rPr sz="2400" spc="180" dirty="0">
                <a:solidFill>
                  <a:srgbClr val="404040"/>
                </a:solidFill>
                <a:latin typeface="Cambria"/>
                <a:cs typeface="Cambria"/>
              </a:rPr>
              <a:t>o</a:t>
            </a:r>
            <a:r>
              <a:rPr sz="2400" dirty="0">
                <a:solidFill>
                  <a:srgbClr val="404040"/>
                </a:solidFill>
                <a:latin typeface="Cambria"/>
                <a:cs typeface="Cambria"/>
              </a:rPr>
              <a:t>	</a:t>
            </a:r>
            <a:r>
              <a:rPr sz="2400" spc="105" dirty="0">
                <a:solidFill>
                  <a:srgbClr val="404040"/>
                </a:solidFill>
                <a:latin typeface="Cambria"/>
                <a:cs typeface="Cambria"/>
              </a:rPr>
              <a:t>the  </a:t>
            </a:r>
            <a:r>
              <a:rPr sz="2400" spc="155" dirty="0">
                <a:solidFill>
                  <a:srgbClr val="404040"/>
                </a:solidFill>
                <a:latin typeface="Cambria"/>
                <a:cs typeface="Cambria"/>
              </a:rPr>
              <a:t>than</a:t>
            </a:r>
            <a:endParaRPr sz="2400">
              <a:latin typeface="Cambria"/>
              <a:cs typeface="Cambri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687189" y="2637154"/>
            <a:ext cx="2623820" cy="355600"/>
            <a:chOff x="4687189" y="2637154"/>
            <a:chExt cx="2623820" cy="355600"/>
          </a:xfrm>
        </p:grpSpPr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687189" y="2637154"/>
              <a:ext cx="1614678" cy="35509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219190" y="2637154"/>
              <a:ext cx="1091691" cy="355091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7264145" y="1877694"/>
            <a:ext cx="2634615" cy="112268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07770">
              <a:lnSpc>
                <a:spcPct val="100000"/>
              </a:lnSpc>
              <a:spcBef>
                <a:spcPts val="1540"/>
              </a:spcBef>
            </a:pPr>
            <a:r>
              <a:rPr sz="2400" spc="170" dirty="0">
                <a:solidFill>
                  <a:srgbClr val="404040"/>
                </a:solidFill>
                <a:latin typeface="Cambria"/>
                <a:cs typeface="Cambria"/>
              </a:rPr>
              <a:t>and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spc="160" dirty="0">
                <a:solidFill>
                  <a:srgbClr val="404040"/>
                </a:solidFill>
                <a:latin typeface="Cambria"/>
                <a:cs typeface="Cambria"/>
              </a:rPr>
              <a:t>due</a:t>
            </a:r>
            <a:r>
              <a:rPr sz="2400" spc="42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spc="150" dirty="0">
                <a:solidFill>
                  <a:srgbClr val="404040"/>
                </a:solidFill>
                <a:latin typeface="Cambria"/>
                <a:cs typeface="Cambria"/>
              </a:rPr>
              <a:t>to</a:t>
            </a:r>
            <a:r>
              <a:rPr sz="2400" spc="43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spc="125" dirty="0">
                <a:solidFill>
                  <a:srgbClr val="404040"/>
                </a:solidFill>
                <a:latin typeface="Cambria"/>
                <a:cs typeface="Cambria"/>
              </a:rPr>
              <a:t>which</a:t>
            </a:r>
            <a:r>
              <a:rPr sz="2400" spc="43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spc="135" dirty="0">
                <a:solidFill>
                  <a:srgbClr val="404040"/>
                </a:solidFill>
                <a:latin typeface="Cambria"/>
                <a:cs typeface="Cambria"/>
              </a:rPr>
              <a:t>our</a:t>
            </a:r>
            <a:endParaRPr sz="2400">
              <a:latin typeface="Cambria"/>
              <a:cs typeface="Cambria"/>
            </a:endParaRPr>
          </a:p>
        </p:txBody>
      </p:sp>
      <p:pic>
        <p:nvPicPr>
          <p:cNvPr id="26" name="object 2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0008361" y="2637154"/>
            <a:ext cx="1399031" cy="355091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27557" y="3185490"/>
            <a:ext cx="1676780" cy="355396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2299842" y="3157550"/>
            <a:ext cx="21717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55" dirty="0">
                <a:solidFill>
                  <a:srgbClr val="404040"/>
                </a:solidFill>
                <a:latin typeface="Cambria"/>
                <a:cs typeface="Cambria"/>
              </a:rPr>
              <a:t>becomes</a:t>
            </a:r>
            <a:r>
              <a:rPr sz="2400" spc="17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spc="135" dirty="0">
                <a:solidFill>
                  <a:srgbClr val="404040"/>
                </a:solidFill>
                <a:latin typeface="Cambria"/>
                <a:cs typeface="Cambria"/>
              </a:rPr>
              <a:t>more</a:t>
            </a:r>
            <a:endParaRPr sz="2400">
              <a:latin typeface="Cambria"/>
              <a:cs typeface="Cambria"/>
            </a:endParaRPr>
          </a:p>
        </p:txBody>
      </p:sp>
      <p:pic>
        <p:nvPicPr>
          <p:cNvPr id="29" name="object 2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557648" y="3185490"/>
            <a:ext cx="1175613" cy="355396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5552694" y="3157550"/>
            <a:ext cx="1066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40" dirty="0">
                <a:solidFill>
                  <a:srgbClr val="404040"/>
                </a:solidFill>
                <a:latin typeface="Cambria"/>
                <a:cs typeface="Cambria"/>
              </a:rPr>
              <a:t>.</a:t>
            </a:r>
            <a:endParaRPr sz="2400">
              <a:latin typeface="Cambria"/>
              <a:cs typeface="Cambria"/>
            </a:endParaRPr>
          </a:p>
        </p:txBody>
      </p:sp>
      <p:pic>
        <p:nvPicPr>
          <p:cNvPr id="31" name="object 3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53104" y="3989196"/>
            <a:ext cx="1461262" cy="355092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4644009" y="3961257"/>
            <a:ext cx="2749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25" dirty="0">
                <a:solidFill>
                  <a:srgbClr val="404040"/>
                </a:solidFill>
                <a:latin typeface="Cambria"/>
                <a:cs typeface="Cambria"/>
              </a:rPr>
              <a:t>is</a:t>
            </a:r>
            <a:endParaRPr sz="2400">
              <a:latin typeface="Cambria"/>
              <a:cs typeface="Cambria"/>
            </a:endParaRPr>
          </a:p>
        </p:txBody>
      </p:sp>
      <p:pic>
        <p:nvPicPr>
          <p:cNvPr id="33" name="object 33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089525" y="3989196"/>
            <a:ext cx="705510" cy="355092"/>
          </a:xfrm>
          <a:prstGeom prst="rect">
            <a:avLst/>
          </a:prstGeom>
        </p:spPr>
      </p:pic>
      <p:grpSp>
        <p:nvGrpSpPr>
          <p:cNvPr id="34" name="object 34"/>
          <p:cNvGrpSpPr/>
          <p:nvPr/>
        </p:nvGrpSpPr>
        <p:grpSpPr>
          <a:xfrm>
            <a:off x="6735826" y="3989196"/>
            <a:ext cx="2752090" cy="355600"/>
            <a:chOff x="6735826" y="3989196"/>
            <a:chExt cx="2752090" cy="355600"/>
          </a:xfrm>
        </p:grpSpPr>
        <p:pic>
          <p:nvPicPr>
            <p:cNvPr id="35" name="object 3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735826" y="3989196"/>
              <a:ext cx="627887" cy="35509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392670" y="3989196"/>
              <a:ext cx="2094738" cy="355092"/>
            </a:xfrm>
            <a:prstGeom prst="rect">
              <a:avLst/>
            </a:prstGeom>
          </p:spPr>
        </p:pic>
      </p:grpSp>
      <p:pic>
        <p:nvPicPr>
          <p:cNvPr id="37" name="object 37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0456418" y="3989196"/>
            <a:ext cx="994409" cy="355092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727557" y="4537913"/>
            <a:ext cx="1334135" cy="355396"/>
          </a:xfrm>
          <a:prstGeom prst="rect">
            <a:avLst/>
          </a:prstGeom>
        </p:spPr>
      </p:pic>
      <p:grpSp>
        <p:nvGrpSpPr>
          <p:cNvPr id="39" name="object 39"/>
          <p:cNvGrpSpPr/>
          <p:nvPr/>
        </p:nvGrpSpPr>
        <p:grpSpPr>
          <a:xfrm>
            <a:off x="2781935" y="4537913"/>
            <a:ext cx="2227580" cy="355600"/>
            <a:chOff x="2781935" y="4537913"/>
            <a:chExt cx="2227580" cy="355600"/>
          </a:xfrm>
        </p:grpSpPr>
        <p:pic>
          <p:nvPicPr>
            <p:cNvPr id="40" name="object 4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781935" y="4537913"/>
              <a:ext cx="1198727" cy="355396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919093" y="4537913"/>
              <a:ext cx="1089914" cy="355396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4948809" y="3778377"/>
            <a:ext cx="196342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57225">
              <a:lnSpc>
                <a:spcPct val="150000"/>
              </a:lnSpc>
              <a:spcBef>
                <a:spcPts val="100"/>
              </a:spcBef>
              <a:tabLst>
                <a:tab pos="935990" algn="l"/>
              </a:tabLst>
            </a:pPr>
            <a:r>
              <a:rPr sz="2400" spc="140" dirty="0">
                <a:solidFill>
                  <a:srgbClr val="404040"/>
                </a:solidFill>
                <a:latin typeface="Cambria"/>
                <a:cs typeface="Cambria"/>
              </a:rPr>
              <a:t>,	</a:t>
            </a:r>
            <a:r>
              <a:rPr sz="2400" spc="145" dirty="0">
                <a:solidFill>
                  <a:srgbClr val="404040"/>
                </a:solidFill>
                <a:latin typeface="Cambria"/>
                <a:cs typeface="Cambria"/>
              </a:rPr>
              <a:t>then </a:t>
            </a:r>
            <a:r>
              <a:rPr sz="2400" spc="15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spc="165" dirty="0">
                <a:solidFill>
                  <a:srgbClr val="404040"/>
                </a:solidFill>
                <a:latin typeface="Cambria"/>
                <a:cs typeface="Cambria"/>
              </a:rPr>
              <a:t>and</a:t>
            </a:r>
            <a:r>
              <a:rPr sz="2400" spc="3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spc="165" dirty="0">
                <a:solidFill>
                  <a:srgbClr val="404040"/>
                </a:solidFill>
                <a:latin typeface="Cambria"/>
                <a:cs typeface="Cambria"/>
              </a:rPr>
              <a:t>thus</a:t>
            </a:r>
            <a:r>
              <a:rPr sz="2400" spc="3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spc="135" dirty="0">
                <a:solidFill>
                  <a:srgbClr val="404040"/>
                </a:solidFill>
                <a:latin typeface="Cambria"/>
                <a:cs typeface="Cambria"/>
              </a:rPr>
              <a:t>our</a:t>
            </a:r>
            <a:endParaRPr sz="2400">
              <a:latin typeface="Cambria"/>
              <a:cs typeface="Cambria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7007097" y="4537913"/>
            <a:ext cx="3029585" cy="355600"/>
            <a:chOff x="7007097" y="4537913"/>
            <a:chExt cx="3029585" cy="355600"/>
          </a:xfrm>
        </p:grpSpPr>
        <p:pic>
          <p:nvPicPr>
            <p:cNvPr id="44" name="object 4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007097" y="4537913"/>
              <a:ext cx="1397634" cy="355396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357615" y="4537913"/>
              <a:ext cx="1678812" cy="355396"/>
            </a:xfrm>
            <a:prstGeom prst="rect">
              <a:avLst/>
            </a:prstGeom>
          </p:spPr>
        </p:pic>
      </p:grpSp>
      <p:sp>
        <p:nvSpPr>
          <p:cNvPr id="46" name="object 46"/>
          <p:cNvSpPr txBox="1"/>
          <p:nvPr/>
        </p:nvSpPr>
        <p:spPr>
          <a:xfrm>
            <a:off x="9504680" y="3778377"/>
            <a:ext cx="1758950" cy="112268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z="2400" spc="100" dirty="0">
                <a:solidFill>
                  <a:srgbClr val="404040"/>
                </a:solidFill>
                <a:latin typeface="Cambria"/>
                <a:cs typeface="Cambria"/>
              </a:rPr>
              <a:t>carry</a:t>
            </a:r>
            <a:endParaRPr sz="2400">
              <a:latin typeface="Cambria"/>
              <a:cs typeface="Cambria"/>
            </a:endParaRPr>
          </a:p>
          <a:p>
            <a:pPr marL="453390">
              <a:lnSpc>
                <a:spcPct val="100000"/>
              </a:lnSpc>
              <a:spcBef>
                <a:spcPts val="1440"/>
              </a:spcBef>
            </a:pPr>
            <a:r>
              <a:rPr sz="2400" spc="155" dirty="0">
                <a:solidFill>
                  <a:srgbClr val="404040"/>
                </a:solidFill>
                <a:latin typeface="Cambria"/>
                <a:cs typeface="Cambria"/>
              </a:rPr>
              <a:t>b</a:t>
            </a:r>
            <a:r>
              <a:rPr sz="2400" spc="135" dirty="0">
                <a:solidFill>
                  <a:srgbClr val="404040"/>
                </a:solidFill>
                <a:latin typeface="Cambria"/>
                <a:cs typeface="Cambria"/>
              </a:rPr>
              <a:t>ec</a:t>
            </a:r>
            <a:r>
              <a:rPr sz="2400" spc="160" dirty="0">
                <a:solidFill>
                  <a:srgbClr val="404040"/>
                </a:solidFill>
                <a:latin typeface="Cambria"/>
                <a:cs typeface="Cambria"/>
              </a:rPr>
              <a:t>o</a:t>
            </a:r>
            <a:r>
              <a:rPr sz="2400" spc="275" dirty="0">
                <a:solidFill>
                  <a:srgbClr val="404040"/>
                </a:solidFill>
                <a:latin typeface="Cambria"/>
                <a:cs typeface="Cambria"/>
              </a:rPr>
              <a:t>m</a:t>
            </a:r>
            <a:r>
              <a:rPr sz="2400" spc="135" dirty="0">
                <a:solidFill>
                  <a:srgbClr val="404040"/>
                </a:solidFill>
                <a:latin typeface="Cambria"/>
                <a:cs typeface="Cambria"/>
              </a:rPr>
              <a:t>es</a:t>
            </a:r>
            <a:endParaRPr sz="2400">
              <a:latin typeface="Cambria"/>
              <a:cs typeface="Cambria"/>
            </a:endParaRPr>
          </a:p>
        </p:txBody>
      </p:sp>
      <p:pic>
        <p:nvPicPr>
          <p:cNvPr id="47" name="object 47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588642" y="5086858"/>
            <a:ext cx="691515" cy="355092"/>
          </a:xfrm>
          <a:prstGeom prst="rect">
            <a:avLst/>
          </a:prstGeom>
        </p:spPr>
      </p:pic>
      <p:sp>
        <p:nvSpPr>
          <p:cNvPr id="48" name="object 48"/>
          <p:cNvSpPr txBox="1"/>
          <p:nvPr/>
        </p:nvSpPr>
        <p:spPr>
          <a:xfrm>
            <a:off x="485952" y="3778377"/>
            <a:ext cx="2591435" cy="1671955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540"/>
              </a:spcBef>
              <a:buClr>
                <a:srgbClr val="E38312"/>
              </a:buClr>
              <a:buSzPct val="75000"/>
              <a:buFont typeface="Wingdings"/>
              <a:buChar char=""/>
              <a:tabLst>
                <a:tab pos="241935" algn="l"/>
                <a:tab pos="649605" algn="l"/>
                <a:tab pos="1308100" algn="l"/>
                <a:tab pos="2275840" algn="l"/>
              </a:tabLst>
            </a:pPr>
            <a:r>
              <a:rPr sz="2400" spc="120" dirty="0">
                <a:solidFill>
                  <a:srgbClr val="404040"/>
                </a:solidFill>
                <a:latin typeface="Cambria"/>
                <a:cs typeface="Cambria"/>
              </a:rPr>
              <a:t>I</a:t>
            </a:r>
            <a:r>
              <a:rPr sz="2400" spc="114" dirty="0">
                <a:solidFill>
                  <a:srgbClr val="404040"/>
                </a:solidFill>
                <a:latin typeface="Cambria"/>
                <a:cs typeface="Cambria"/>
              </a:rPr>
              <a:t>f</a:t>
            </a:r>
            <a:r>
              <a:rPr sz="2400" dirty="0">
                <a:solidFill>
                  <a:srgbClr val="404040"/>
                </a:solidFill>
                <a:latin typeface="Cambria"/>
                <a:cs typeface="Cambria"/>
              </a:rPr>
              <a:t>	</a:t>
            </a:r>
            <a:r>
              <a:rPr sz="2400" spc="130" dirty="0">
                <a:solidFill>
                  <a:srgbClr val="404040"/>
                </a:solidFill>
                <a:latin typeface="Cambria"/>
                <a:cs typeface="Cambria"/>
              </a:rPr>
              <a:t>th</a:t>
            </a:r>
            <a:r>
              <a:rPr sz="2400" spc="145" dirty="0">
                <a:solidFill>
                  <a:srgbClr val="404040"/>
                </a:solidFill>
                <a:latin typeface="Cambria"/>
                <a:cs typeface="Cambria"/>
              </a:rPr>
              <a:t>e</a:t>
            </a:r>
            <a:r>
              <a:rPr sz="2400" dirty="0">
                <a:solidFill>
                  <a:srgbClr val="404040"/>
                </a:solidFill>
                <a:latin typeface="Cambria"/>
                <a:cs typeface="Cambria"/>
              </a:rPr>
              <a:t>	</a:t>
            </a:r>
            <a:r>
              <a:rPr sz="2400" spc="114" dirty="0">
                <a:solidFill>
                  <a:srgbClr val="404040"/>
                </a:solidFill>
                <a:latin typeface="Cambria"/>
                <a:cs typeface="Cambria"/>
              </a:rPr>
              <a:t>valu</a:t>
            </a:r>
            <a:r>
              <a:rPr sz="2400" spc="130" dirty="0">
                <a:solidFill>
                  <a:srgbClr val="404040"/>
                </a:solidFill>
                <a:latin typeface="Cambria"/>
                <a:cs typeface="Cambria"/>
              </a:rPr>
              <a:t>e</a:t>
            </a:r>
            <a:r>
              <a:rPr sz="2400" dirty="0">
                <a:solidFill>
                  <a:srgbClr val="404040"/>
                </a:solidFill>
                <a:latin typeface="Cambria"/>
                <a:cs typeface="Cambria"/>
              </a:rPr>
              <a:t>	</a:t>
            </a:r>
            <a:r>
              <a:rPr sz="2400" spc="185" dirty="0">
                <a:solidFill>
                  <a:srgbClr val="404040"/>
                </a:solidFill>
                <a:latin typeface="Cambria"/>
                <a:cs typeface="Cambria"/>
              </a:rPr>
              <a:t>of</a:t>
            </a:r>
            <a:endParaRPr sz="2400">
              <a:latin typeface="Cambria"/>
              <a:cs typeface="Cambria"/>
            </a:endParaRPr>
          </a:p>
          <a:p>
            <a:pPr marL="1518285">
              <a:lnSpc>
                <a:spcPct val="100000"/>
              </a:lnSpc>
              <a:spcBef>
                <a:spcPts val="1440"/>
              </a:spcBef>
            </a:pPr>
            <a:r>
              <a:rPr sz="2400" spc="145" dirty="0">
                <a:solidFill>
                  <a:srgbClr val="404040"/>
                </a:solidFill>
                <a:latin typeface="Cambria"/>
                <a:cs typeface="Cambria"/>
              </a:rPr>
              <a:t>than</a:t>
            </a:r>
            <a:endParaRPr sz="2400">
              <a:latin typeface="Cambria"/>
              <a:cs typeface="Cambria"/>
            </a:endParaRPr>
          </a:p>
          <a:p>
            <a:pPr marL="241300">
              <a:lnSpc>
                <a:spcPct val="100000"/>
              </a:lnSpc>
              <a:spcBef>
                <a:spcPts val="1440"/>
              </a:spcBef>
              <a:tabLst>
                <a:tab pos="1743710" algn="l"/>
              </a:tabLst>
            </a:pPr>
            <a:r>
              <a:rPr sz="2400" spc="135" dirty="0">
                <a:solidFill>
                  <a:srgbClr val="404040"/>
                </a:solidFill>
                <a:latin typeface="Cambria"/>
                <a:cs typeface="Cambria"/>
              </a:rPr>
              <a:t>more	</a:t>
            </a:r>
            <a:r>
              <a:rPr sz="2400" spc="130" dirty="0">
                <a:solidFill>
                  <a:srgbClr val="404040"/>
                </a:solidFill>
                <a:latin typeface="Cambria"/>
                <a:cs typeface="Cambria"/>
              </a:rPr>
              <a:t>a</a:t>
            </a:r>
            <a:endParaRPr sz="2400">
              <a:latin typeface="Cambria"/>
              <a:cs typeface="Cambria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2487802" y="5086858"/>
            <a:ext cx="2003425" cy="355600"/>
            <a:chOff x="2487802" y="5086858"/>
            <a:chExt cx="2003425" cy="355600"/>
          </a:xfrm>
        </p:grpSpPr>
        <p:pic>
          <p:nvPicPr>
            <p:cNvPr id="50" name="object 5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487802" y="5086858"/>
              <a:ext cx="1359915" cy="355092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788028" y="5086858"/>
              <a:ext cx="702945" cy="355092"/>
            </a:xfrm>
            <a:prstGeom prst="rect">
              <a:avLst/>
            </a:prstGeom>
          </p:spPr>
        </p:pic>
      </p:grpSp>
      <p:sp>
        <p:nvSpPr>
          <p:cNvPr id="52" name="object 52"/>
          <p:cNvSpPr txBox="1"/>
          <p:nvPr/>
        </p:nvSpPr>
        <p:spPr>
          <a:xfrm>
            <a:off x="4337684" y="5058917"/>
            <a:ext cx="1066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40" dirty="0">
                <a:solidFill>
                  <a:srgbClr val="404040"/>
                </a:solidFill>
                <a:latin typeface="Cambria"/>
                <a:cs typeface="Cambria"/>
              </a:rPr>
              <a:t>.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53" name="object 53"/>
          <p:cNvSpPr txBox="1">
            <a:spLocks noGrp="1"/>
          </p:cNvSpPr>
          <p:nvPr>
            <p:ph type="title"/>
          </p:nvPr>
        </p:nvSpPr>
        <p:spPr>
          <a:xfrm>
            <a:off x="701751" y="251205"/>
            <a:ext cx="17227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50" dirty="0"/>
              <a:t>G</a:t>
            </a:r>
            <a:r>
              <a:rPr spc="285" dirty="0"/>
              <a:t>a</a:t>
            </a:r>
            <a:r>
              <a:rPr spc="335" dirty="0"/>
              <a:t>mma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11763502" y="158623"/>
            <a:ext cx="2419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70" dirty="0">
                <a:solidFill>
                  <a:srgbClr val="FFFFFF"/>
                </a:solidFill>
                <a:latin typeface="Cambria"/>
                <a:cs typeface="Cambria"/>
              </a:rPr>
              <a:t>56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57" name="Date Placeholder 56">
            <a:extLst>
              <a:ext uri="{FF2B5EF4-FFF2-40B4-BE49-F238E27FC236}">
                <a16:creationId xmlns:a16="http://schemas.microsoft.com/office/drawing/2014/main" id="{5AB6222C-53C5-66AF-5188-9F60B6DF5863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/>
              <a:t>3/24/2024</a:t>
            </a:r>
          </a:p>
        </p:txBody>
      </p:sp>
      <p:sp>
        <p:nvSpPr>
          <p:cNvPr id="59" name="Slide Number Placeholder 58">
            <a:extLst>
              <a:ext uri="{FF2B5EF4-FFF2-40B4-BE49-F238E27FC236}">
                <a16:creationId xmlns:a16="http://schemas.microsoft.com/office/drawing/2014/main" id="{85A879E0-090E-5D04-F074-967A3A65145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31</a:t>
            </a:fld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02FA78F-B4F0-4838-8A7F-59B3991E3294}"/>
              </a:ext>
            </a:extLst>
          </p:cNvPr>
          <p:cNvSpPr txBox="1"/>
          <p:nvPr/>
        </p:nvSpPr>
        <p:spPr>
          <a:xfrm>
            <a:off x="5872174" y="3189538"/>
            <a:ext cx="859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dirty="0"/>
              <a:t>متموج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7789" y="242011"/>
            <a:ext cx="728471" cy="532180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835152" y="2758439"/>
            <a:ext cx="9927590" cy="1905000"/>
          </a:xfrm>
          <a:custGeom>
            <a:avLst/>
            <a:gdLst/>
            <a:ahLst/>
            <a:cxnLst/>
            <a:rect l="l" t="t" r="r" b="b"/>
            <a:pathLst>
              <a:path w="9927590" h="1905000">
                <a:moveTo>
                  <a:pt x="9927336" y="0"/>
                </a:moveTo>
                <a:lnTo>
                  <a:pt x="0" y="0"/>
                </a:lnTo>
                <a:lnTo>
                  <a:pt x="0" y="1905000"/>
                </a:lnTo>
                <a:lnTo>
                  <a:pt x="9927336" y="1905000"/>
                </a:lnTo>
                <a:lnTo>
                  <a:pt x="992733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14501" y="2786633"/>
            <a:ext cx="500697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5"/>
              </a:spcBef>
              <a:buClr>
                <a:srgbClr val="E38312"/>
              </a:buClr>
              <a:buSzPct val="75000"/>
              <a:buFont typeface="Wingdings"/>
              <a:buChar char=""/>
              <a:tabLst>
                <a:tab pos="241935" algn="l"/>
              </a:tabLst>
            </a:pPr>
            <a:r>
              <a:rPr sz="2200" spc="130" dirty="0">
                <a:solidFill>
                  <a:srgbClr val="404040"/>
                </a:solidFill>
                <a:latin typeface="Cambria"/>
                <a:cs typeface="Cambria"/>
              </a:rPr>
              <a:t>The</a:t>
            </a:r>
            <a:r>
              <a:rPr sz="2200" spc="33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200" spc="110" dirty="0">
                <a:solidFill>
                  <a:srgbClr val="404040"/>
                </a:solidFill>
                <a:latin typeface="Cambria"/>
                <a:cs typeface="Cambria"/>
              </a:rPr>
              <a:t>value</a:t>
            </a:r>
            <a:r>
              <a:rPr sz="2200" spc="34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200" spc="175" dirty="0">
                <a:solidFill>
                  <a:srgbClr val="404040"/>
                </a:solidFill>
                <a:latin typeface="Cambria"/>
                <a:cs typeface="Cambria"/>
              </a:rPr>
              <a:t>of</a:t>
            </a:r>
            <a:r>
              <a:rPr sz="2200" spc="34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200" spc="180" dirty="0">
                <a:solidFill>
                  <a:srgbClr val="404040"/>
                </a:solidFill>
                <a:latin typeface="Cambria"/>
                <a:cs typeface="Cambria"/>
              </a:rPr>
              <a:t>gamma</a:t>
            </a:r>
            <a:r>
              <a:rPr sz="2200" spc="32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200" spc="150" dirty="0">
                <a:solidFill>
                  <a:srgbClr val="404040"/>
                </a:solidFill>
                <a:latin typeface="Cambria"/>
                <a:cs typeface="Cambria"/>
              </a:rPr>
              <a:t>and</a:t>
            </a:r>
            <a:r>
              <a:rPr sz="2200" spc="35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200" spc="285" dirty="0">
                <a:solidFill>
                  <a:srgbClr val="404040"/>
                </a:solidFill>
                <a:latin typeface="Cambria"/>
                <a:cs typeface="Cambria"/>
              </a:rPr>
              <a:t>C</a:t>
            </a:r>
            <a:r>
              <a:rPr sz="2200" spc="32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200" spc="150" dirty="0">
                <a:solidFill>
                  <a:srgbClr val="404040"/>
                </a:solidFill>
                <a:latin typeface="Cambria"/>
                <a:cs typeface="Cambria"/>
              </a:rPr>
              <a:t>should</a:t>
            </a:r>
            <a:endParaRPr sz="2200">
              <a:latin typeface="Cambria"/>
              <a:cs typeface="Cambria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12179" y="2813050"/>
            <a:ext cx="609600" cy="32461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560311" y="2786633"/>
            <a:ext cx="34417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110" dirty="0">
                <a:solidFill>
                  <a:srgbClr val="404040"/>
                </a:solidFill>
                <a:latin typeface="Cambria"/>
                <a:cs typeface="Cambria"/>
              </a:rPr>
              <a:t>be</a:t>
            </a:r>
            <a:endParaRPr sz="2200">
              <a:latin typeface="Cambria"/>
              <a:cs typeface="Cambri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038476" y="2813050"/>
            <a:ext cx="8781415" cy="660400"/>
            <a:chOff x="2038476" y="2813050"/>
            <a:chExt cx="8781415" cy="66040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96683" y="2813050"/>
              <a:ext cx="773429" cy="32461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19060" y="2813050"/>
              <a:ext cx="789051" cy="32461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39782" y="2813050"/>
              <a:ext cx="880021" cy="32461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38476" y="3148025"/>
              <a:ext cx="1617979" cy="32491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68469" y="3148025"/>
              <a:ext cx="1274952" cy="32491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84037" y="3148025"/>
              <a:ext cx="149351" cy="32491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58713" y="3148025"/>
              <a:ext cx="210312" cy="324916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1143406" y="3121609"/>
            <a:ext cx="550100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466340" algn="l"/>
                <a:tab pos="4505960" algn="l"/>
              </a:tabLst>
            </a:pPr>
            <a:r>
              <a:rPr sz="2200" spc="135" dirty="0">
                <a:solidFill>
                  <a:srgbClr val="404040"/>
                </a:solidFill>
                <a:latin typeface="Cambria"/>
                <a:cs typeface="Cambria"/>
              </a:rPr>
              <a:t>to</a:t>
            </a:r>
            <a:r>
              <a:rPr sz="2200" spc="19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200" spc="120" dirty="0">
                <a:solidFill>
                  <a:srgbClr val="404040"/>
                </a:solidFill>
                <a:latin typeface="Cambria"/>
                <a:cs typeface="Cambria"/>
              </a:rPr>
              <a:t>the	</a:t>
            </a:r>
            <a:r>
              <a:rPr sz="2200" spc="95" dirty="0">
                <a:solidFill>
                  <a:srgbClr val="404040"/>
                </a:solidFill>
                <a:latin typeface="Cambria"/>
                <a:cs typeface="Cambria"/>
              </a:rPr>
              <a:t>or</a:t>
            </a:r>
            <a:r>
              <a:rPr sz="2200" spc="2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200" spc="90" dirty="0">
                <a:solidFill>
                  <a:srgbClr val="404040"/>
                </a:solidFill>
                <a:latin typeface="Cambria"/>
                <a:cs typeface="Cambria"/>
              </a:rPr>
              <a:t>it	</a:t>
            </a:r>
            <a:r>
              <a:rPr sz="2200" spc="114" dirty="0">
                <a:solidFill>
                  <a:srgbClr val="404040"/>
                </a:solidFill>
                <a:latin typeface="Cambria"/>
                <a:cs typeface="Cambria"/>
              </a:rPr>
              <a:t>be </a:t>
            </a:r>
            <a:r>
              <a:rPr sz="2200" spc="80" dirty="0">
                <a:solidFill>
                  <a:srgbClr val="404040"/>
                </a:solidFill>
                <a:latin typeface="Cambria"/>
                <a:cs typeface="Cambria"/>
              </a:rPr>
              <a:t>very</a:t>
            </a:r>
            <a:endParaRPr sz="2200">
              <a:latin typeface="Cambria"/>
              <a:cs typeface="Cambria"/>
            </a:endParaRPr>
          </a:p>
        </p:txBody>
      </p:sp>
      <p:pic>
        <p:nvPicPr>
          <p:cNvPr id="18" name="object 1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716268" y="3148025"/>
            <a:ext cx="908913" cy="324916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7549388" y="3121609"/>
            <a:ext cx="11430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45" dirty="0">
                <a:solidFill>
                  <a:srgbClr val="404040"/>
                </a:solidFill>
                <a:latin typeface="Cambria"/>
                <a:cs typeface="Cambria"/>
              </a:rPr>
              <a:t>(</a:t>
            </a:r>
            <a:endParaRPr sz="2200">
              <a:latin typeface="Cambria"/>
              <a:cs typeface="Cambria"/>
            </a:endParaRPr>
          </a:p>
        </p:txBody>
      </p:sp>
      <p:pic>
        <p:nvPicPr>
          <p:cNvPr id="20" name="object 2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650480" y="3148025"/>
            <a:ext cx="1836293" cy="324916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8442706" y="2786633"/>
            <a:ext cx="140589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130" dirty="0">
                <a:solidFill>
                  <a:srgbClr val="404040"/>
                </a:solidFill>
                <a:latin typeface="Cambria"/>
                <a:cs typeface="Cambria"/>
              </a:rPr>
              <a:t>because</a:t>
            </a:r>
            <a:r>
              <a:rPr sz="2200" spc="27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200" spc="90" dirty="0">
                <a:solidFill>
                  <a:srgbClr val="404040"/>
                </a:solidFill>
                <a:latin typeface="Cambria"/>
                <a:cs typeface="Cambria"/>
              </a:rPr>
              <a:t>it</a:t>
            </a:r>
            <a:endParaRPr sz="2200">
              <a:latin typeface="Cambria"/>
              <a:cs typeface="Cambria"/>
            </a:endParaRPr>
          </a:p>
          <a:p>
            <a:pPr marL="902335">
              <a:lnSpc>
                <a:spcPct val="100000"/>
              </a:lnSpc>
            </a:pPr>
            <a:r>
              <a:rPr sz="2200" spc="-10" dirty="0">
                <a:solidFill>
                  <a:srgbClr val="404040"/>
                </a:solidFill>
                <a:latin typeface="Cambria"/>
                <a:cs typeface="Cambria"/>
              </a:rPr>
              <a:t>).</a:t>
            </a:r>
            <a:endParaRPr sz="2200">
              <a:latin typeface="Cambria"/>
              <a:cs typeface="Cambri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815841" y="3738371"/>
            <a:ext cx="3843654" cy="325120"/>
            <a:chOff x="3815841" y="3738371"/>
            <a:chExt cx="3843654" cy="325120"/>
          </a:xfrm>
        </p:grpSpPr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815841" y="3738371"/>
              <a:ext cx="1111250" cy="32461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509005" y="3738371"/>
              <a:ext cx="2150008" cy="324612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7646923" y="3711955"/>
            <a:ext cx="30226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165" dirty="0">
                <a:solidFill>
                  <a:srgbClr val="404040"/>
                </a:solidFill>
                <a:latin typeface="Cambria"/>
                <a:cs typeface="Cambria"/>
              </a:rPr>
              <a:t>of</a:t>
            </a:r>
            <a:endParaRPr sz="2200">
              <a:latin typeface="Cambria"/>
              <a:cs typeface="Cambria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8092693" y="3738371"/>
            <a:ext cx="2389505" cy="325120"/>
            <a:chOff x="8092693" y="3738371"/>
            <a:chExt cx="2389505" cy="325120"/>
          </a:xfrm>
        </p:grpSpPr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092693" y="3738371"/>
              <a:ext cx="411479" cy="32461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452357" y="3738371"/>
              <a:ext cx="2029714" cy="324612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10398379" y="3711955"/>
            <a:ext cx="29019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114" dirty="0">
                <a:solidFill>
                  <a:srgbClr val="404040"/>
                </a:solidFill>
                <a:latin typeface="Cambria"/>
                <a:cs typeface="Cambria"/>
              </a:rPr>
              <a:t>in</a:t>
            </a:r>
            <a:endParaRPr sz="2200">
              <a:latin typeface="Cambria"/>
              <a:cs typeface="Cambria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3085464" y="4073652"/>
            <a:ext cx="1188720" cy="325120"/>
            <a:chOff x="3085464" y="4073652"/>
            <a:chExt cx="1188720" cy="325120"/>
          </a:xfrm>
        </p:grpSpPr>
        <p:pic>
          <p:nvPicPr>
            <p:cNvPr id="31" name="object 3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085464" y="4073652"/>
              <a:ext cx="859536" cy="32461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861561" y="4073652"/>
              <a:ext cx="412496" cy="324612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914501" y="3711955"/>
            <a:ext cx="445325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9235">
              <a:lnSpc>
                <a:spcPct val="100000"/>
              </a:lnSpc>
              <a:spcBef>
                <a:spcPts val="95"/>
              </a:spcBef>
              <a:buClr>
                <a:srgbClr val="E38312"/>
              </a:buClr>
              <a:buSzPct val="75000"/>
              <a:buFont typeface="Wingdings"/>
              <a:buChar char=""/>
              <a:tabLst>
                <a:tab pos="241935" algn="l"/>
                <a:tab pos="1146175" algn="l"/>
                <a:tab pos="1669414" algn="l"/>
                <a:tab pos="2471420" algn="l"/>
                <a:tab pos="3256279" algn="l"/>
                <a:tab pos="4005579" algn="l"/>
              </a:tabLst>
            </a:pPr>
            <a:r>
              <a:rPr sz="2200" spc="165" dirty="0">
                <a:solidFill>
                  <a:srgbClr val="404040"/>
                </a:solidFill>
                <a:latin typeface="Cambria"/>
                <a:cs typeface="Cambria"/>
              </a:rPr>
              <a:t>T</a:t>
            </a:r>
            <a:r>
              <a:rPr sz="2200" spc="140" dirty="0">
                <a:solidFill>
                  <a:srgbClr val="404040"/>
                </a:solidFill>
                <a:latin typeface="Cambria"/>
                <a:cs typeface="Cambria"/>
              </a:rPr>
              <a:t>h</a:t>
            </a:r>
            <a:r>
              <a:rPr sz="2200" spc="180" dirty="0">
                <a:solidFill>
                  <a:srgbClr val="404040"/>
                </a:solidFill>
                <a:latin typeface="Cambria"/>
                <a:cs typeface="Cambria"/>
              </a:rPr>
              <a:t>u</a:t>
            </a:r>
            <a:r>
              <a:rPr sz="2200" spc="145" dirty="0">
                <a:solidFill>
                  <a:srgbClr val="404040"/>
                </a:solidFill>
                <a:latin typeface="Cambria"/>
                <a:cs typeface="Cambria"/>
              </a:rPr>
              <a:t>s,</a:t>
            </a:r>
            <a:r>
              <a:rPr sz="2200" dirty="0">
                <a:solidFill>
                  <a:srgbClr val="404040"/>
                </a:solidFill>
                <a:latin typeface="Cambria"/>
                <a:cs typeface="Cambria"/>
              </a:rPr>
              <a:t>	</a:t>
            </a:r>
            <a:r>
              <a:rPr sz="2200" spc="85" dirty="0">
                <a:solidFill>
                  <a:srgbClr val="404040"/>
                </a:solidFill>
                <a:latin typeface="Cambria"/>
                <a:cs typeface="Cambria"/>
              </a:rPr>
              <a:t>w</a:t>
            </a:r>
            <a:r>
              <a:rPr sz="2200" spc="50" dirty="0">
                <a:solidFill>
                  <a:srgbClr val="404040"/>
                </a:solidFill>
                <a:latin typeface="Cambria"/>
                <a:cs typeface="Cambria"/>
              </a:rPr>
              <a:t>e</a:t>
            </a:r>
            <a:r>
              <a:rPr sz="2200" dirty="0">
                <a:solidFill>
                  <a:srgbClr val="404040"/>
                </a:solidFill>
                <a:latin typeface="Cambria"/>
                <a:cs typeface="Cambria"/>
              </a:rPr>
              <a:t>	</a:t>
            </a:r>
            <a:r>
              <a:rPr sz="2200" spc="150" dirty="0">
                <a:solidFill>
                  <a:srgbClr val="404040"/>
                </a:solidFill>
                <a:latin typeface="Cambria"/>
                <a:cs typeface="Cambria"/>
              </a:rPr>
              <a:t>n</a:t>
            </a:r>
            <a:r>
              <a:rPr sz="2200" spc="120" dirty="0">
                <a:solidFill>
                  <a:srgbClr val="404040"/>
                </a:solidFill>
                <a:latin typeface="Cambria"/>
                <a:cs typeface="Cambria"/>
              </a:rPr>
              <a:t>eed</a:t>
            </a:r>
            <a:r>
              <a:rPr sz="2200" dirty="0">
                <a:solidFill>
                  <a:srgbClr val="404040"/>
                </a:solidFill>
                <a:latin typeface="Cambria"/>
                <a:cs typeface="Cambria"/>
              </a:rPr>
              <a:t>	</a:t>
            </a:r>
            <a:r>
              <a:rPr sz="2200" spc="120" dirty="0">
                <a:solidFill>
                  <a:srgbClr val="404040"/>
                </a:solidFill>
                <a:latin typeface="Cambria"/>
                <a:cs typeface="Cambria"/>
              </a:rPr>
              <a:t>t</a:t>
            </a:r>
            <a:r>
              <a:rPr sz="2200" spc="165" dirty="0">
                <a:solidFill>
                  <a:srgbClr val="404040"/>
                </a:solidFill>
                <a:latin typeface="Cambria"/>
                <a:cs typeface="Cambria"/>
              </a:rPr>
              <a:t>o</a:t>
            </a:r>
            <a:r>
              <a:rPr sz="2200" dirty="0">
                <a:solidFill>
                  <a:srgbClr val="404040"/>
                </a:solidFill>
                <a:latin typeface="Cambria"/>
                <a:cs typeface="Cambria"/>
              </a:rPr>
              <a:t>		</a:t>
            </a:r>
            <a:r>
              <a:rPr sz="2200" spc="125" dirty="0">
                <a:solidFill>
                  <a:srgbClr val="404040"/>
                </a:solidFill>
                <a:latin typeface="Cambria"/>
                <a:cs typeface="Cambria"/>
              </a:rPr>
              <a:t>t</a:t>
            </a:r>
            <a:r>
              <a:rPr sz="2200" spc="160" dirty="0">
                <a:solidFill>
                  <a:srgbClr val="404040"/>
                </a:solidFill>
                <a:latin typeface="Cambria"/>
                <a:cs typeface="Cambria"/>
              </a:rPr>
              <a:t>h</a:t>
            </a:r>
            <a:r>
              <a:rPr sz="2200" spc="55" dirty="0">
                <a:solidFill>
                  <a:srgbClr val="404040"/>
                </a:solidFill>
                <a:latin typeface="Cambria"/>
                <a:cs typeface="Cambria"/>
              </a:rPr>
              <a:t>e  </a:t>
            </a:r>
            <a:r>
              <a:rPr sz="2200" spc="100" dirty="0">
                <a:solidFill>
                  <a:srgbClr val="404040"/>
                </a:solidFill>
                <a:latin typeface="Cambria"/>
                <a:cs typeface="Cambria"/>
              </a:rPr>
              <a:t>order</a:t>
            </a:r>
            <a:r>
              <a:rPr sz="2200" spc="22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200" spc="135" dirty="0">
                <a:solidFill>
                  <a:srgbClr val="404040"/>
                </a:solidFill>
                <a:latin typeface="Cambria"/>
                <a:cs typeface="Cambria"/>
              </a:rPr>
              <a:t>to</a:t>
            </a:r>
            <a:r>
              <a:rPr sz="2200" spc="19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200" spc="120" dirty="0">
                <a:solidFill>
                  <a:srgbClr val="404040"/>
                </a:solidFill>
                <a:latin typeface="Cambria"/>
                <a:cs typeface="Cambria"/>
              </a:rPr>
              <a:t>get</a:t>
            </a:r>
            <a:r>
              <a:rPr sz="2200" spc="19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200" spc="114" dirty="0">
                <a:solidFill>
                  <a:srgbClr val="404040"/>
                </a:solidFill>
                <a:latin typeface="Cambria"/>
                <a:cs typeface="Cambria"/>
              </a:rPr>
              <a:t>a		</a:t>
            </a:r>
            <a:r>
              <a:rPr sz="2200" spc="130" dirty="0">
                <a:solidFill>
                  <a:srgbClr val="404040"/>
                </a:solidFill>
                <a:latin typeface="Cambria"/>
                <a:cs typeface="Cambria"/>
              </a:rPr>
              <a:t>.</a:t>
            </a:r>
            <a:endParaRPr sz="2200">
              <a:latin typeface="Cambria"/>
              <a:cs typeface="Cambria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3124200" y="1828800"/>
            <a:ext cx="4554220" cy="734695"/>
            <a:chOff x="3124200" y="1828800"/>
            <a:chExt cx="4554220" cy="734695"/>
          </a:xfrm>
        </p:grpSpPr>
        <p:sp>
          <p:nvSpPr>
            <p:cNvPr id="35" name="object 35"/>
            <p:cNvSpPr/>
            <p:nvPr/>
          </p:nvSpPr>
          <p:spPr>
            <a:xfrm>
              <a:off x="3124200" y="1828800"/>
              <a:ext cx="4554220" cy="734695"/>
            </a:xfrm>
            <a:custGeom>
              <a:avLst/>
              <a:gdLst/>
              <a:ahLst/>
              <a:cxnLst/>
              <a:rect l="l" t="t" r="r" b="b"/>
              <a:pathLst>
                <a:path w="4554220" h="734694">
                  <a:moveTo>
                    <a:pt x="4553711" y="0"/>
                  </a:moveTo>
                  <a:lnTo>
                    <a:pt x="0" y="0"/>
                  </a:lnTo>
                  <a:lnTo>
                    <a:pt x="0" y="734567"/>
                  </a:lnTo>
                  <a:lnTo>
                    <a:pt x="4553711" y="734567"/>
                  </a:lnTo>
                  <a:lnTo>
                    <a:pt x="4553711" y="0"/>
                  </a:lnTo>
                  <a:close/>
                </a:path>
              </a:pathLst>
            </a:custGeom>
            <a:solidFill>
              <a:srgbClr val="BC5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870705" y="1890394"/>
              <a:ext cx="3402203" cy="591312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11763502" y="158623"/>
            <a:ext cx="2419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70" dirty="0">
                <a:solidFill>
                  <a:srgbClr val="FFFFFF"/>
                </a:solidFill>
                <a:latin typeface="Cambria"/>
                <a:cs typeface="Cambria"/>
              </a:rPr>
              <a:t>57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40" name="Date Placeholder 39">
            <a:extLst>
              <a:ext uri="{FF2B5EF4-FFF2-40B4-BE49-F238E27FC236}">
                <a16:creationId xmlns:a16="http://schemas.microsoft.com/office/drawing/2014/main" id="{F79DA346-2FC2-1739-B6C3-B5A739CAD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3/24/2024</a:t>
            </a:r>
          </a:p>
        </p:txBody>
      </p:sp>
      <p:sp>
        <p:nvSpPr>
          <p:cNvPr id="42" name="Slide Number Placeholder 41">
            <a:extLst>
              <a:ext uri="{FF2B5EF4-FFF2-40B4-BE49-F238E27FC236}">
                <a16:creationId xmlns:a16="http://schemas.microsoft.com/office/drawing/2014/main" id="{F402BC62-1273-FCC2-F39F-77F817A40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6600" y="6111875"/>
            <a:ext cx="457200" cy="609600"/>
          </a:xfrm>
        </p:spPr>
        <p:txBody>
          <a:bodyPr/>
          <a:lstStyle/>
          <a:p>
            <a:fld id="{B6F15528-21DE-4FAA-801E-634DDDAF4B2B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7283" y="1633473"/>
            <a:ext cx="16764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E38312"/>
                </a:solidFill>
                <a:latin typeface="Wingdings"/>
                <a:cs typeface="Wingdings"/>
              </a:rPr>
              <a:t></a:t>
            </a:r>
            <a:endParaRPr sz="1500">
              <a:latin typeface="Wingdings"/>
              <a:cs typeface="Wingding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08583" y="1594358"/>
            <a:ext cx="1384300" cy="295910"/>
            <a:chOff x="1008583" y="1594358"/>
            <a:chExt cx="1384300" cy="2959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8583" y="1594358"/>
              <a:ext cx="1059307" cy="2956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13203" y="1594358"/>
              <a:ext cx="170687" cy="2956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21991" y="1594358"/>
              <a:ext cx="170687" cy="29565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995883" y="1417294"/>
            <a:ext cx="1640205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89660">
              <a:lnSpc>
                <a:spcPct val="150100"/>
              </a:lnSpc>
              <a:spcBef>
                <a:spcPts val="100"/>
              </a:spcBef>
              <a:tabLst>
                <a:tab pos="1388745" algn="l"/>
              </a:tabLst>
            </a:pPr>
            <a:r>
              <a:rPr sz="2000" b="1" i="1" dirty="0">
                <a:solidFill>
                  <a:srgbClr val="C00000"/>
                </a:solidFill>
                <a:latin typeface="Cambria"/>
                <a:cs typeface="Cambria"/>
              </a:rPr>
              <a:t>ε	</a:t>
            </a:r>
            <a:r>
              <a:rPr sz="2000" spc="75" dirty="0">
                <a:solidFill>
                  <a:srgbClr val="404040"/>
                </a:solidFill>
                <a:latin typeface="Cambria"/>
                <a:cs typeface="Cambria"/>
              </a:rPr>
              <a:t>in  </a:t>
            </a:r>
            <a:r>
              <a:rPr sz="2000" spc="100" dirty="0">
                <a:solidFill>
                  <a:srgbClr val="404040"/>
                </a:solidFill>
                <a:latin typeface="Cambria"/>
                <a:cs typeface="Cambria"/>
              </a:rPr>
              <a:t>be</a:t>
            </a:r>
            <a:r>
              <a:rPr sz="2000" spc="16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404040"/>
                </a:solidFill>
                <a:latin typeface="Cambria"/>
                <a:cs typeface="Cambria"/>
              </a:rPr>
              <a:t>selected.</a:t>
            </a:r>
            <a:endParaRPr sz="2000" dirty="0">
              <a:latin typeface="Cambria"/>
              <a:cs typeface="Cambria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00527" y="1594358"/>
            <a:ext cx="766063" cy="29565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340100" y="1569465"/>
            <a:ext cx="7029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100" dirty="0">
                <a:solidFill>
                  <a:srgbClr val="404040"/>
                </a:solidFill>
                <a:latin typeface="Cambria"/>
                <a:cs typeface="Cambria"/>
              </a:rPr>
              <a:t>is</a:t>
            </a:r>
            <a:r>
              <a:rPr sz="2000" spc="9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404040"/>
                </a:solidFill>
                <a:latin typeface="Cambria"/>
                <a:cs typeface="Cambria"/>
              </a:rPr>
              <a:t>the</a:t>
            </a:r>
            <a:endParaRPr sz="2000">
              <a:latin typeface="Cambria"/>
              <a:cs typeface="Cambri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108958" y="1594358"/>
            <a:ext cx="837590" cy="295656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870450" y="1569465"/>
            <a:ext cx="14598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170" dirty="0">
                <a:solidFill>
                  <a:srgbClr val="404040"/>
                </a:solidFill>
                <a:latin typeface="Cambria"/>
                <a:cs typeface="Cambria"/>
              </a:rPr>
              <a:t>of</a:t>
            </a:r>
            <a:r>
              <a:rPr sz="2000" spc="13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Cambria"/>
                <a:cs typeface="Cambria"/>
              </a:rPr>
              <a:t>ε</a:t>
            </a:r>
            <a:r>
              <a:rPr sz="2000" b="1" i="1" spc="15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spc="100" dirty="0">
                <a:solidFill>
                  <a:srgbClr val="404040"/>
                </a:solidFill>
                <a:latin typeface="Cambria"/>
                <a:cs typeface="Cambria"/>
              </a:rPr>
              <a:t>in</a:t>
            </a:r>
            <a:r>
              <a:rPr sz="2000" spc="13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14" dirty="0">
                <a:solidFill>
                  <a:srgbClr val="404040"/>
                </a:solidFill>
                <a:latin typeface="Cambria"/>
                <a:cs typeface="Cambria"/>
              </a:rPr>
              <a:t>the</a:t>
            </a:r>
            <a:r>
              <a:rPr sz="2000" spc="16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404040"/>
                </a:solidFill>
                <a:latin typeface="Cambria"/>
                <a:cs typeface="Cambria"/>
              </a:rPr>
              <a:t>ε</a:t>
            </a:r>
            <a:endParaRPr sz="2000">
              <a:latin typeface="Cambria"/>
              <a:cs typeface="Cambri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317615" y="1594358"/>
            <a:ext cx="3394075" cy="295910"/>
            <a:chOff x="6317615" y="1594358"/>
            <a:chExt cx="3394075" cy="295910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17615" y="1594358"/>
              <a:ext cx="295656" cy="29565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65443" y="1594358"/>
              <a:ext cx="3246247" cy="295656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9578720" y="1569465"/>
            <a:ext cx="14439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140" dirty="0">
                <a:solidFill>
                  <a:srgbClr val="404040"/>
                </a:solidFill>
                <a:latin typeface="Cambria"/>
                <a:cs typeface="Cambria"/>
              </a:rPr>
              <a:t>should</a:t>
            </a:r>
            <a:r>
              <a:rPr sz="2000" spc="1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14" dirty="0">
                <a:solidFill>
                  <a:srgbClr val="404040"/>
                </a:solidFill>
                <a:latin typeface="Cambria"/>
                <a:cs typeface="Cambria"/>
              </a:rPr>
              <a:t>also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67283" y="2738755"/>
            <a:ext cx="12573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Clr>
                <a:srgbClr val="E38312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b="1" i="1" dirty="0">
                <a:solidFill>
                  <a:srgbClr val="C00000"/>
                </a:solidFill>
                <a:latin typeface="Cambria"/>
                <a:cs typeface="Cambria"/>
              </a:rPr>
              <a:t>ε</a:t>
            </a:r>
            <a:r>
              <a:rPr sz="2000" b="1" i="1" spc="1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spc="135" dirty="0">
                <a:solidFill>
                  <a:srgbClr val="404040"/>
                </a:solidFill>
                <a:latin typeface="Cambria"/>
                <a:cs typeface="Cambria"/>
              </a:rPr>
              <a:t>has</a:t>
            </a:r>
            <a:r>
              <a:rPr sz="2000" spc="130" dirty="0">
                <a:solidFill>
                  <a:srgbClr val="404040"/>
                </a:solidFill>
                <a:latin typeface="Cambria"/>
                <a:cs typeface="Cambria"/>
              </a:rPr>
              <a:t> an</a:t>
            </a:r>
            <a:endParaRPr sz="2000">
              <a:latin typeface="Cambria"/>
              <a:cs typeface="Cambria"/>
            </a:endParaRPr>
          </a:p>
        </p:txBody>
      </p:sp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089404" y="2763647"/>
            <a:ext cx="839216" cy="295655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995883" y="3335858"/>
            <a:ext cx="16827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3B56C"/>
                </a:solidFill>
                <a:latin typeface="Wingdings"/>
                <a:cs typeface="Wingdings"/>
              </a:rPr>
              <a:t></a:t>
            </a:r>
            <a:endParaRPr sz="1500">
              <a:latin typeface="Wingdings"/>
              <a:cs typeface="Wingdings"/>
            </a:endParaRPr>
          </a:p>
        </p:txBody>
      </p:sp>
      <p:pic>
        <p:nvPicPr>
          <p:cNvPr id="19" name="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37183" y="3296742"/>
            <a:ext cx="1638173" cy="295960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2788411" y="2738755"/>
            <a:ext cx="895985" cy="8648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105"/>
              </a:spcBef>
            </a:pPr>
            <a:r>
              <a:rPr sz="2000" spc="145" dirty="0">
                <a:solidFill>
                  <a:srgbClr val="404040"/>
                </a:solidFill>
                <a:latin typeface="Cambria"/>
                <a:cs typeface="Cambria"/>
              </a:rPr>
              <a:t>on</a:t>
            </a:r>
            <a:r>
              <a:rPr sz="2000" spc="1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404040"/>
                </a:solidFill>
                <a:latin typeface="Cambria"/>
                <a:cs typeface="Cambria"/>
              </a:rPr>
              <a:t>the</a:t>
            </a:r>
            <a:endParaRPr sz="20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2000" spc="175" dirty="0">
                <a:solidFill>
                  <a:srgbClr val="404040"/>
                </a:solidFill>
                <a:latin typeface="Cambria"/>
                <a:cs typeface="Cambria"/>
              </a:rPr>
              <a:t>of</a:t>
            </a:r>
            <a:r>
              <a:rPr sz="2000" spc="12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404040"/>
                </a:solidFill>
                <a:latin typeface="Cambria"/>
                <a:cs typeface="Cambria"/>
              </a:rPr>
              <a:t>the</a:t>
            </a:r>
            <a:endParaRPr sz="2000">
              <a:latin typeface="Cambria"/>
              <a:cs typeface="Cambri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607308" y="3296742"/>
            <a:ext cx="2112645" cy="296545"/>
            <a:chOff x="3607308" y="3296742"/>
            <a:chExt cx="2112645" cy="296545"/>
          </a:xfrm>
        </p:grpSpPr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607308" y="3296742"/>
              <a:ext cx="911110" cy="29596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444238" y="3296742"/>
              <a:ext cx="1275588" cy="295960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995883" y="3805809"/>
            <a:ext cx="7169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F3B56C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130" dirty="0">
                <a:solidFill>
                  <a:srgbClr val="404040"/>
                </a:solidFill>
                <a:latin typeface="Cambria"/>
                <a:cs typeface="Cambria"/>
              </a:rPr>
              <a:t>T</a:t>
            </a:r>
            <a:r>
              <a:rPr sz="2000" spc="150" dirty="0">
                <a:solidFill>
                  <a:srgbClr val="404040"/>
                </a:solidFill>
                <a:latin typeface="Cambria"/>
                <a:cs typeface="Cambria"/>
              </a:rPr>
              <a:t>h</a:t>
            </a:r>
            <a:r>
              <a:rPr sz="2000" spc="85" dirty="0">
                <a:solidFill>
                  <a:srgbClr val="404040"/>
                </a:solidFill>
                <a:latin typeface="Cambria"/>
                <a:cs typeface="Cambria"/>
              </a:rPr>
              <a:t>e</a:t>
            </a:r>
            <a:endParaRPr sz="2000">
              <a:latin typeface="Cambria"/>
              <a:cs typeface="Cambria"/>
            </a:endParaRPr>
          </a:p>
        </p:txBody>
      </p:sp>
      <p:pic>
        <p:nvPicPr>
          <p:cNvPr id="25" name="object 2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778507" y="3830701"/>
            <a:ext cx="3541141" cy="295656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564892" y="4540884"/>
            <a:ext cx="1515491" cy="295656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4004817" y="4515992"/>
            <a:ext cx="9594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45" dirty="0">
                <a:solidFill>
                  <a:srgbClr val="404040"/>
                </a:solidFill>
                <a:latin typeface="Cambria"/>
                <a:cs typeface="Cambria"/>
              </a:rPr>
              <a:t>and</a:t>
            </a:r>
            <a:r>
              <a:rPr sz="2000" spc="9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404040"/>
                </a:solidFill>
                <a:latin typeface="Cambria"/>
                <a:cs typeface="Cambria"/>
              </a:rPr>
              <a:t>the</a:t>
            </a:r>
            <a:endParaRPr sz="2000">
              <a:latin typeface="Cambria"/>
              <a:cs typeface="Cambria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5030978" y="4540884"/>
            <a:ext cx="3324860" cy="295910"/>
            <a:chOff x="5030978" y="4540884"/>
            <a:chExt cx="3324860" cy="295910"/>
          </a:xfrm>
        </p:grpSpPr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030978" y="4540884"/>
              <a:ext cx="1989201" cy="29565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960743" y="4540884"/>
              <a:ext cx="1394714" cy="295656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8289163" y="4515992"/>
            <a:ext cx="28403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70" dirty="0">
                <a:solidFill>
                  <a:srgbClr val="404040"/>
                </a:solidFill>
                <a:latin typeface="Cambria"/>
                <a:cs typeface="Cambria"/>
              </a:rPr>
              <a:t>of</a:t>
            </a:r>
            <a:r>
              <a:rPr sz="2000" spc="14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404040"/>
                </a:solidFill>
                <a:latin typeface="Cambria"/>
                <a:cs typeface="Cambria"/>
              </a:rPr>
              <a:t>the</a:t>
            </a:r>
            <a:r>
              <a:rPr sz="2000" spc="17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00" dirty="0">
                <a:solidFill>
                  <a:srgbClr val="404040"/>
                </a:solidFill>
                <a:latin typeface="Cambria"/>
                <a:cs typeface="Cambria"/>
              </a:rPr>
              <a:t>network</a:t>
            </a:r>
            <a:r>
              <a:rPr sz="2000" spc="14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35" dirty="0">
                <a:solidFill>
                  <a:srgbClr val="404040"/>
                </a:solidFill>
                <a:latin typeface="Cambria"/>
                <a:cs typeface="Cambria"/>
              </a:rPr>
              <a:t>depend</a:t>
            </a:r>
            <a:endParaRPr sz="2000">
              <a:latin typeface="Cambria"/>
              <a:cs typeface="Cambria"/>
            </a:endParaRPr>
          </a:p>
        </p:txBody>
      </p:sp>
      <p:pic>
        <p:nvPicPr>
          <p:cNvPr id="32" name="object 3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83079" y="4998465"/>
            <a:ext cx="837590" cy="295656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767283" y="4363821"/>
            <a:ext cx="1794510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50100"/>
              </a:lnSpc>
              <a:spcBef>
                <a:spcPts val="100"/>
              </a:spcBef>
              <a:buClr>
                <a:srgbClr val="E38312"/>
              </a:buClr>
              <a:buSzPct val="75000"/>
              <a:buFont typeface="Wingdings"/>
              <a:buChar char=""/>
              <a:tabLst>
                <a:tab pos="318770" algn="l"/>
                <a:tab pos="319405" algn="l"/>
                <a:tab pos="1713230" algn="l"/>
              </a:tabLst>
            </a:pPr>
            <a:r>
              <a:rPr dirty="0"/>
              <a:t>	</a:t>
            </a:r>
            <a:r>
              <a:rPr sz="2000" spc="140" dirty="0">
                <a:solidFill>
                  <a:srgbClr val="404040"/>
                </a:solidFill>
                <a:latin typeface="Cambria"/>
                <a:cs typeface="Cambria"/>
              </a:rPr>
              <a:t>so </a:t>
            </a:r>
            <a:r>
              <a:rPr sz="2000" spc="130" dirty="0">
                <a:solidFill>
                  <a:srgbClr val="404040"/>
                </a:solidFill>
                <a:latin typeface="Cambria"/>
                <a:cs typeface="Cambria"/>
              </a:rPr>
              <a:t>both</a:t>
            </a:r>
            <a:r>
              <a:rPr sz="2000" spc="14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404040"/>
                </a:solidFill>
                <a:latin typeface="Cambria"/>
                <a:cs typeface="Cambria"/>
              </a:rPr>
              <a:t>the </a:t>
            </a:r>
            <a:r>
              <a:rPr sz="2000" spc="-42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45" dirty="0">
                <a:solidFill>
                  <a:srgbClr val="404040"/>
                </a:solidFill>
                <a:latin typeface="Cambria"/>
                <a:cs typeface="Cambria"/>
              </a:rPr>
              <a:t>on</a:t>
            </a:r>
            <a:r>
              <a:rPr sz="2000" spc="15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404040"/>
                </a:solidFill>
                <a:latin typeface="Cambria"/>
                <a:cs typeface="Cambria"/>
              </a:rPr>
              <a:t>i</a:t>
            </a:r>
            <a:r>
              <a:rPr sz="2000" spc="80" dirty="0">
                <a:solidFill>
                  <a:srgbClr val="404040"/>
                </a:solidFill>
                <a:latin typeface="Cambria"/>
                <a:cs typeface="Cambria"/>
              </a:rPr>
              <a:t>t</a:t>
            </a:r>
            <a:r>
              <a:rPr sz="2000" spc="150" dirty="0">
                <a:solidFill>
                  <a:srgbClr val="404040"/>
                </a:solidFill>
                <a:latin typeface="Cambria"/>
                <a:cs typeface="Cambria"/>
              </a:rPr>
              <a:t>s</a:t>
            </a:r>
            <a:r>
              <a:rPr sz="2000" dirty="0">
                <a:solidFill>
                  <a:srgbClr val="404040"/>
                </a:solidFill>
                <a:latin typeface="Cambria"/>
                <a:cs typeface="Cambria"/>
              </a:rPr>
              <a:t>	</a:t>
            </a:r>
            <a:r>
              <a:rPr sz="2000" spc="120" dirty="0">
                <a:solidFill>
                  <a:srgbClr val="404040"/>
                </a:solidFill>
                <a:latin typeface="Cambria"/>
                <a:cs typeface="Cambria"/>
              </a:rPr>
              <a:t>.</a:t>
            </a:r>
            <a:endParaRPr sz="2000" dirty="0">
              <a:latin typeface="Cambria"/>
              <a:cs typeface="Cambria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701751" y="191736"/>
            <a:ext cx="7653706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50" dirty="0"/>
              <a:t>ε-insensitive</a:t>
            </a:r>
            <a:r>
              <a:rPr spc="275" dirty="0"/>
              <a:t> </a:t>
            </a:r>
            <a:r>
              <a:rPr spc="229" dirty="0"/>
              <a:t>loss</a:t>
            </a:r>
            <a:r>
              <a:rPr spc="270" dirty="0"/>
              <a:t> </a:t>
            </a:r>
            <a:r>
              <a:rPr spc="245" dirty="0"/>
              <a:t>function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1763502" y="158623"/>
            <a:ext cx="2419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70" dirty="0">
                <a:solidFill>
                  <a:srgbClr val="FFFFFF"/>
                </a:solidFill>
                <a:latin typeface="Cambria"/>
                <a:cs typeface="Cambria"/>
              </a:rPr>
              <a:t>58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38" name="Date Placeholder 37">
            <a:extLst>
              <a:ext uri="{FF2B5EF4-FFF2-40B4-BE49-F238E27FC236}">
                <a16:creationId xmlns:a16="http://schemas.microsoft.com/office/drawing/2014/main" id="{F7D2B868-89F3-6C0F-9348-70E2F4951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3/24/2024</a:t>
            </a:r>
          </a:p>
        </p:txBody>
      </p:sp>
      <p:sp>
        <p:nvSpPr>
          <p:cNvPr id="40" name="Slide Number Placeholder 39">
            <a:extLst>
              <a:ext uri="{FF2B5EF4-FFF2-40B4-BE49-F238E27FC236}">
                <a16:creationId xmlns:a16="http://schemas.microsoft.com/office/drawing/2014/main" id="{A5C6689E-5C58-6314-C335-96C50412F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33</a:t>
            </a:fld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8CC4769-731C-4B32-AB6A-9F8A1F859FAF}"/>
              </a:ext>
            </a:extLst>
          </p:cNvPr>
          <p:cNvSpPr txBox="1"/>
          <p:nvPr/>
        </p:nvSpPr>
        <p:spPr>
          <a:xfrm>
            <a:off x="701751" y="5486400"/>
            <a:ext cx="105758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>
                <a:latin typeface="Arial" panose="020B0604020202020204" pitchFamily="34" charset="0"/>
              </a:rPr>
              <a:t>Error Tolerance</a:t>
            </a:r>
            <a:r>
              <a:rPr lang="en-US" altLang="en-US" dirty="0">
                <a:latin typeface="Arial" panose="020B0604020202020204" pitchFamily="34" charset="0"/>
              </a:rPr>
              <a:t>: It introduces a margin (ε) within which errors are ignored, preventing overfitting by not penalizing minor deviations.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>
                <a:latin typeface="Arial" panose="020B0604020202020204" pitchFamily="34" charset="0"/>
              </a:rPr>
              <a:t>Noise Robustness</a:t>
            </a:r>
            <a:r>
              <a:rPr lang="en-US" altLang="en-US" dirty="0">
                <a:latin typeface="Arial" panose="020B0604020202020204" pitchFamily="34" charset="0"/>
              </a:rPr>
              <a:t>: By ignoring small errors, it reduces sensitivity to noise in the data, making the model more robust.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60340" y="100584"/>
            <a:ext cx="6759575" cy="1713230"/>
            <a:chOff x="4760340" y="100584"/>
            <a:chExt cx="6759575" cy="17132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60340" y="1518158"/>
              <a:ext cx="805040" cy="2956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31281" y="1518158"/>
              <a:ext cx="295656" cy="2956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79109" y="1518158"/>
              <a:ext cx="1494536" cy="2956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90333" y="1518158"/>
              <a:ext cx="466801" cy="29565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11211" y="1518158"/>
              <a:ext cx="1495171" cy="29565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65107" y="1518158"/>
              <a:ext cx="1772666" cy="29565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85373" y="1518158"/>
              <a:ext cx="295655" cy="29565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33201" y="1518158"/>
              <a:ext cx="742492" cy="295656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20954" y="81592"/>
            <a:ext cx="102108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70" dirty="0"/>
              <a:t>What</a:t>
            </a:r>
            <a:r>
              <a:rPr spc="290" dirty="0"/>
              <a:t> </a:t>
            </a:r>
            <a:r>
              <a:rPr spc="229" dirty="0"/>
              <a:t>about</a:t>
            </a:r>
            <a:r>
              <a:rPr spc="300" dirty="0"/>
              <a:t> </a:t>
            </a:r>
            <a:r>
              <a:rPr spc="200" dirty="0"/>
              <a:t>multi-class</a:t>
            </a:r>
            <a:r>
              <a:rPr spc="280" dirty="0"/>
              <a:t> </a:t>
            </a:r>
            <a:r>
              <a:rPr spc="225" dirty="0"/>
              <a:t>SVMs?</a:t>
            </a:r>
          </a:p>
        </p:txBody>
      </p:sp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995292" y="984758"/>
            <a:ext cx="1321308" cy="295656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5385561" y="984758"/>
            <a:ext cx="3844925" cy="295910"/>
            <a:chOff x="5385561" y="984758"/>
            <a:chExt cx="3844925" cy="295910"/>
          </a:xfrm>
        </p:grpSpPr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85561" y="984758"/>
              <a:ext cx="804672" cy="29565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56121" y="984758"/>
              <a:ext cx="295655" cy="29565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03950" y="984758"/>
              <a:ext cx="742492" cy="29565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901941" y="984758"/>
              <a:ext cx="766470" cy="29565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554467" y="984758"/>
              <a:ext cx="1675892" cy="295656"/>
            </a:xfrm>
            <a:prstGeom prst="rect">
              <a:avLst/>
            </a:prstGeom>
          </p:spPr>
        </p:pic>
      </p:grpSp>
      <p:pic>
        <p:nvPicPr>
          <p:cNvPr id="19" name="object 1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17829" y="1975739"/>
            <a:ext cx="870585" cy="295655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376529" y="811487"/>
            <a:ext cx="4949825" cy="2014220"/>
          </a:xfrm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270"/>
              </a:spcBef>
              <a:buClr>
                <a:srgbClr val="E38312"/>
              </a:buClr>
              <a:buSzPct val="120000"/>
              <a:buFont typeface="Wingdings"/>
              <a:buChar char=""/>
              <a:tabLst>
                <a:tab pos="241300" algn="l"/>
                <a:tab pos="4819650" algn="l"/>
              </a:tabLst>
            </a:pPr>
            <a:r>
              <a:rPr sz="2000" spc="155" dirty="0">
                <a:solidFill>
                  <a:srgbClr val="404040"/>
                </a:solidFill>
                <a:latin typeface="Cambria"/>
                <a:cs typeface="Cambria"/>
              </a:rPr>
              <a:t>U</a:t>
            </a:r>
            <a:r>
              <a:rPr sz="2000" spc="125" dirty="0">
                <a:solidFill>
                  <a:srgbClr val="404040"/>
                </a:solidFill>
                <a:latin typeface="Cambria"/>
                <a:cs typeface="Cambria"/>
              </a:rPr>
              <a:t>n</a:t>
            </a:r>
            <a:r>
              <a:rPr sz="2000" spc="180" dirty="0">
                <a:solidFill>
                  <a:srgbClr val="404040"/>
                </a:solidFill>
                <a:latin typeface="Cambria"/>
                <a:cs typeface="Cambria"/>
              </a:rPr>
              <a:t>f</a:t>
            </a:r>
            <a:r>
              <a:rPr sz="2000" spc="110" dirty="0">
                <a:solidFill>
                  <a:srgbClr val="404040"/>
                </a:solidFill>
                <a:latin typeface="Cambria"/>
                <a:cs typeface="Cambria"/>
              </a:rPr>
              <a:t>o</a:t>
            </a:r>
            <a:r>
              <a:rPr sz="2000" spc="70" dirty="0">
                <a:solidFill>
                  <a:srgbClr val="404040"/>
                </a:solidFill>
                <a:latin typeface="Cambria"/>
                <a:cs typeface="Cambria"/>
              </a:rPr>
              <a:t>r</a:t>
            </a:r>
            <a:r>
              <a:rPr sz="2000" spc="125" dirty="0">
                <a:solidFill>
                  <a:srgbClr val="404040"/>
                </a:solidFill>
                <a:latin typeface="Cambria"/>
                <a:cs typeface="Cambria"/>
              </a:rPr>
              <a:t>tu</a:t>
            </a:r>
            <a:r>
              <a:rPr sz="2000" spc="150" dirty="0">
                <a:solidFill>
                  <a:srgbClr val="404040"/>
                </a:solidFill>
                <a:latin typeface="Cambria"/>
                <a:cs typeface="Cambria"/>
              </a:rPr>
              <a:t>n</a:t>
            </a:r>
            <a:r>
              <a:rPr sz="2000" spc="105" dirty="0">
                <a:solidFill>
                  <a:srgbClr val="404040"/>
                </a:solidFill>
                <a:latin typeface="Cambria"/>
                <a:cs typeface="Cambria"/>
              </a:rPr>
              <a:t>ate</a:t>
            </a:r>
            <a:r>
              <a:rPr sz="2000" spc="50" dirty="0">
                <a:solidFill>
                  <a:srgbClr val="404040"/>
                </a:solidFill>
                <a:latin typeface="Cambria"/>
                <a:cs typeface="Cambria"/>
              </a:rPr>
              <a:t>l</a:t>
            </a:r>
            <a:r>
              <a:rPr sz="2000" spc="150" dirty="0">
                <a:solidFill>
                  <a:srgbClr val="404040"/>
                </a:solidFill>
                <a:latin typeface="Cambria"/>
                <a:cs typeface="Cambria"/>
              </a:rPr>
              <a:t>y</a:t>
            </a:r>
            <a:r>
              <a:rPr sz="2000" spc="60" dirty="0">
                <a:solidFill>
                  <a:srgbClr val="404040"/>
                </a:solidFill>
                <a:latin typeface="Cambria"/>
                <a:cs typeface="Cambria"/>
              </a:rPr>
              <a:t>,</a:t>
            </a:r>
            <a:r>
              <a:rPr sz="2000" spc="18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00" dirty="0">
                <a:solidFill>
                  <a:srgbClr val="404040"/>
                </a:solidFill>
                <a:latin typeface="Cambria"/>
                <a:cs typeface="Cambria"/>
              </a:rPr>
              <a:t>t</a:t>
            </a:r>
            <a:r>
              <a:rPr sz="2000" spc="155" dirty="0">
                <a:solidFill>
                  <a:srgbClr val="404040"/>
                </a:solidFill>
                <a:latin typeface="Cambria"/>
                <a:cs typeface="Cambria"/>
              </a:rPr>
              <a:t>h</a:t>
            </a:r>
            <a:r>
              <a:rPr sz="2000" spc="90" dirty="0">
                <a:solidFill>
                  <a:srgbClr val="404040"/>
                </a:solidFill>
                <a:latin typeface="Cambria"/>
                <a:cs typeface="Cambria"/>
              </a:rPr>
              <a:t>e</a:t>
            </a:r>
            <a:r>
              <a:rPr sz="2000" spc="30" dirty="0">
                <a:solidFill>
                  <a:srgbClr val="404040"/>
                </a:solidFill>
                <a:latin typeface="Cambria"/>
                <a:cs typeface="Cambria"/>
              </a:rPr>
              <a:t>r</a:t>
            </a:r>
            <a:r>
              <a:rPr sz="2000" spc="85" dirty="0">
                <a:solidFill>
                  <a:srgbClr val="404040"/>
                </a:solidFill>
                <a:latin typeface="Cambria"/>
                <a:cs typeface="Cambria"/>
              </a:rPr>
              <a:t>e</a:t>
            </a:r>
            <a:r>
              <a:rPr sz="2000" spc="18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404040"/>
                </a:solidFill>
                <a:latin typeface="Cambria"/>
                <a:cs typeface="Cambria"/>
              </a:rPr>
              <a:t>i</a:t>
            </a:r>
            <a:r>
              <a:rPr sz="2000" spc="125" dirty="0">
                <a:solidFill>
                  <a:srgbClr val="404040"/>
                </a:solidFill>
                <a:latin typeface="Cambria"/>
                <a:cs typeface="Cambria"/>
              </a:rPr>
              <a:t>s</a:t>
            </a:r>
            <a:r>
              <a:rPr sz="2000" spc="16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40" dirty="0">
                <a:solidFill>
                  <a:srgbClr val="404040"/>
                </a:solidFill>
                <a:latin typeface="Cambria"/>
                <a:cs typeface="Cambria"/>
              </a:rPr>
              <a:t>no</a:t>
            </a:r>
            <a:r>
              <a:rPr sz="2000" spc="17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-135" dirty="0">
                <a:solidFill>
                  <a:srgbClr val="404040"/>
                </a:solidFill>
                <a:latin typeface="Trebuchet MS"/>
                <a:cs typeface="Trebuchet MS"/>
              </a:rPr>
              <a:t>“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000" spc="-135" dirty="0">
                <a:solidFill>
                  <a:srgbClr val="404040"/>
                </a:solidFill>
                <a:latin typeface="Trebuchet MS"/>
                <a:cs typeface="Trebuchet MS"/>
              </a:rPr>
              <a:t>”</a:t>
            </a:r>
            <a:endParaRPr sz="20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1800"/>
              </a:spcBef>
              <a:buClr>
                <a:srgbClr val="E38312"/>
              </a:buClr>
              <a:buSzPct val="120000"/>
              <a:buFont typeface="Wingdings"/>
              <a:buChar char=""/>
              <a:tabLst>
                <a:tab pos="241300" algn="l"/>
              </a:tabLst>
            </a:pPr>
            <a:r>
              <a:rPr sz="2000" spc="70" dirty="0">
                <a:solidFill>
                  <a:srgbClr val="404040"/>
                </a:solidFill>
                <a:latin typeface="Cambria"/>
                <a:cs typeface="Cambria"/>
              </a:rPr>
              <a:t>In</a:t>
            </a:r>
            <a:r>
              <a:rPr sz="2000" spc="41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05" dirty="0">
                <a:solidFill>
                  <a:srgbClr val="404040"/>
                </a:solidFill>
                <a:latin typeface="Cambria"/>
                <a:cs typeface="Cambria"/>
              </a:rPr>
              <a:t>practice,</a:t>
            </a:r>
            <a:r>
              <a:rPr sz="2000" spc="409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65" dirty="0">
                <a:solidFill>
                  <a:srgbClr val="404040"/>
                </a:solidFill>
                <a:latin typeface="Cambria"/>
                <a:cs typeface="Cambria"/>
              </a:rPr>
              <a:t>we</a:t>
            </a:r>
            <a:r>
              <a:rPr sz="2000" spc="42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05" dirty="0">
                <a:solidFill>
                  <a:srgbClr val="404040"/>
                </a:solidFill>
                <a:latin typeface="Cambria"/>
                <a:cs typeface="Cambria"/>
              </a:rPr>
              <a:t>have</a:t>
            </a:r>
            <a:r>
              <a:rPr sz="2000" spc="41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14" dirty="0">
                <a:solidFill>
                  <a:srgbClr val="404040"/>
                </a:solidFill>
                <a:latin typeface="Cambria"/>
                <a:cs typeface="Cambria"/>
              </a:rPr>
              <a:t>to</a:t>
            </a:r>
            <a:r>
              <a:rPr sz="2000" spc="40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14" dirty="0">
                <a:solidFill>
                  <a:srgbClr val="404040"/>
                </a:solidFill>
                <a:latin typeface="Cambria"/>
                <a:cs typeface="Cambria"/>
              </a:rPr>
              <a:t>obtain</a:t>
            </a:r>
            <a:r>
              <a:rPr sz="2000" spc="39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404040"/>
                </a:solidFill>
                <a:latin typeface="Cambria"/>
                <a:cs typeface="Cambria"/>
              </a:rPr>
              <a:t>a</a:t>
            </a:r>
            <a:endParaRPr sz="20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6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955"/>
              </a:spcBef>
            </a:pPr>
            <a:r>
              <a:rPr sz="2400" dirty="0">
                <a:solidFill>
                  <a:srgbClr val="E38312"/>
                </a:solidFill>
                <a:latin typeface="Wingdings"/>
                <a:cs typeface="Wingdings"/>
              </a:rPr>
              <a:t></a:t>
            </a:r>
            <a:endParaRPr sz="2400">
              <a:latin typeface="Wingdings"/>
              <a:cs typeface="Wingdings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17829" y="2509139"/>
            <a:ext cx="1952625" cy="295910"/>
            <a:chOff x="617829" y="2509139"/>
            <a:chExt cx="1952625" cy="295910"/>
          </a:xfrm>
        </p:grpSpPr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17829" y="2509139"/>
              <a:ext cx="692911" cy="29565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15237" y="2509139"/>
              <a:ext cx="406908" cy="29565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86534" y="2509139"/>
              <a:ext cx="1083564" cy="295655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605129" y="3081654"/>
            <a:ext cx="16764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3B56C"/>
                </a:solidFill>
                <a:latin typeface="Wingdings"/>
                <a:cs typeface="Wingdings"/>
              </a:rPr>
              <a:t></a:t>
            </a:r>
            <a:endParaRPr sz="1500">
              <a:latin typeface="Wingdings"/>
              <a:cs typeface="Wingdings"/>
            </a:endParaRPr>
          </a:p>
        </p:txBody>
      </p:sp>
      <p:pic>
        <p:nvPicPr>
          <p:cNvPr id="26" name="object 2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846429" y="3042539"/>
            <a:ext cx="1267015" cy="295655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605129" y="3615308"/>
            <a:ext cx="16764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3B56C"/>
                </a:solidFill>
                <a:latin typeface="Wingdings"/>
                <a:cs typeface="Wingdings"/>
              </a:rPr>
              <a:t></a:t>
            </a:r>
            <a:endParaRPr sz="1500">
              <a:latin typeface="Wingdings"/>
              <a:cs typeface="Wingdings"/>
            </a:endParaRPr>
          </a:p>
        </p:txBody>
      </p:sp>
      <p:pic>
        <p:nvPicPr>
          <p:cNvPr id="28" name="object 2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846429" y="3576192"/>
            <a:ext cx="1083348" cy="295655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833729" y="3017647"/>
            <a:ext cx="10429875" cy="1322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38555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404040"/>
                </a:solidFill>
                <a:latin typeface="Cambria"/>
                <a:cs typeface="Cambria"/>
              </a:rPr>
              <a:t>:</a:t>
            </a:r>
            <a:r>
              <a:rPr sz="2000" spc="12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rgbClr val="404040"/>
                </a:solidFill>
                <a:latin typeface="Cambria"/>
                <a:cs typeface="Cambria"/>
              </a:rPr>
              <a:t>learn</a:t>
            </a:r>
            <a:r>
              <a:rPr sz="2000" spc="18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30" dirty="0">
                <a:solidFill>
                  <a:srgbClr val="404040"/>
                </a:solidFill>
                <a:latin typeface="Cambria"/>
                <a:cs typeface="Cambria"/>
              </a:rPr>
              <a:t>an</a:t>
            </a:r>
            <a:r>
              <a:rPr sz="2000" spc="16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25" dirty="0">
                <a:solidFill>
                  <a:srgbClr val="404040"/>
                </a:solidFill>
                <a:latin typeface="Cambria"/>
                <a:cs typeface="Cambria"/>
              </a:rPr>
              <a:t>SVM</a:t>
            </a:r>
            <a:r>
              <a:rPr sz="2000" spc="16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25" dirty="0">
                <a:solidFill>
                  <a:srgbClr val="404040"/>
                </a:solidFill>
                <a:latin typeface="Cambria"/>
                <a:cs typeface="Cambria"/>
              </a:rPr>
              <a:t>for</a:t>
            </a:r>
            <a:r>
              <a:rPr sz="2000" spc="16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25" dirty="0">
                <a:solidFill>
                  <a:srgbClr val="404040"/>
                </a:solidFill>
                <a:latin typeface="Cambria"/>
                <a:cs typeface="Cambria"/>
              </a:rPr>
              <a:t>each</a:t>
            </a:r>
            <a:r>
              <a:rPr sz="2000" spc="15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20" dirty="0">
                <a:solidFill>
                  <a:srgbClr val="404040"/>
                </a:solidFill>
                <a:latin typeface="Cambria"/>
                <a:cs typeface="Cambria"/>
              </a:rPr>
              <a:t>class</a:t>
            </a:r>
            <a:r>
              <a:rPr sz="2000" spc="19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404040"/>
                </a:solidFill>
                <a:latin typeface="Cambria"/>
                <a:cs typeface="Cambria"/>
              </a:rPr>
              <a:t>vs.</a:t>
            </a:r>
            <a:r>
              <a:rPr sz="2000" spc="17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14" dirty="0">
                <a:solidFill>
                  <a:srgbClr val="404040"/>
                </a:solidFill>
                <a:latin typeface="Cambria"/>
                <a:cs typeface="Cambria"/>
              </a:rPr>
              <a:t>the</a:t>
            </a:r>
            <a:r>
              <a:rPr sz="2000" spc="17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404040"/>
                </a:solidFill>
                <a:latin typeface="Cambria"/>
                <a:cs typeface="Cambria"/>
              </a:rPr>
              <a:t>others</a:t>
            </a:r>
            <a:endParaRPr sz="2000">
              <a:latin typeface="Cambria"/>
              <a:cs typeface="Cambria"/>
            </a:endParaRPr>
          </a:p>
          <a:p>
            <a:pPr marL="12700" marR="5080" indent="947419">
              <a:lnSpc>
                <a:spcPct val="150000"/>
              </a:lnSpc>
              <a:spcBef>
                <a:spcPts val="600"/>
              </a:spcBef>
            </a:pPr>
            <a:r>
              <a:rPr sz="2000" dirty="0">
                <a:solidFill>
                  <a:srgbClr val="404040"/>
                </a:solidFill>
                <a:latin typeface="Cambria"/>
                <a:cs typeface="Cambria"/>
              </a:rPr>
              <a:t>:</a:t>
            </a:r>
            <a:r>
              <a:rPr sz="2000" spc="28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20" dirty="0">
                <a:solidFill>
                  <a:srgbClr val="404040"/>
                </a:solidFill>
                <a:latin typeface="Cambria"/>
                <a:cs typeface="Cambria"/>
              </a:rPr>
              <a:t>apply</a:t>
            </a:r>
            <a:r>
              <a:rPr sz="2000" spc="30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25" dirty="0">
                <a:solidFill>
                  <a:srgbClr val="404040"/>
                </a:solidFill>
                <a:latin typeface="Cambria"/>
                <a:cs typeface="Cambria"/>
              </a:rPr>
              <a:t>each</a:t>
            </a:r>
            <a:r>
              <a:rPr sz="2000" spc="3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25" dirty="0">
                <a:solidFill>
                  <a:srgbClr val="404040"/>
                </a:solidFill>
                <a:latin typeface="Cambria"/>
                <a:cs typeface="Cambria"/>
              </a:rPr>
              <a:t>SVM</a:t>
            </a:r>
            <a:r>
              <a:rPr sz="2000" spc="29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20" dirty="0">
                <a:solidFill>
                  <a:srgbClr val="404040"/>
                </a:solidFill>
                <a:latin typeface="Cambria"/>
                <a:cs typeface="Cambria"/>
              </a:rPr>
              <a:t>to</a:t>
            </a:r>
            <a:r>
              <a:rPr sz="2000" spc="31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404040"/>
                </a:solidFill>
                <a:latin typeface="Cambria"/>
                <a:cs typeface="Cambria"/>
              </a:rPr>
              <a:t>test</a:t>
            </a:r>
            <a:r>
              <a:rPr sz="2000" spc="30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25" dirty="0">
                <a:solidFill>
                  <a:srgbClr val="404040"/>
                </a:solidFill>
                <a:latin typeface="Cambria"/>
                <a:cs typeface="Cambria"/>
              </a:rPr>
              <a:t>example</a:t>
            </a:r>
            <a:r>
              <a:rPr sz="2000" spc="31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45" dirty="0">
                <a:solidFill>
                  <a:srgbClr val="404040"/>
                </a:solidFill>
                <a:latin typeface="Cambria"/>
                <a:cs typeface="Cambria"/>
              </a:rPr>
              <a:t>and</a:t>
            </a:r>
            <a:r>
              <a:rPr sz="2000" spc="3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25" dirty="0">
                <a:solidFill>
                  <a:srgbClr val="404040"/>
                </a:solidFill>
                <a:latin typeface="Cambria"/>
                <a:cs typeface="Cambria"/>
              </a:rPr>
              <a:t>assign</a:t>
            </a:r>
            <a:r>
              <a:rPr sz="2000" spc="3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20" dirty="0">
                <a:solidFill>
                  <a:srgbClr val="404040"/>
                </a:solidFill>
                <a:latin typeface="Cambria"/>
                <a:cs typeface="Cambria"/>
              </a:rPr>
              <a:t>to</a:t>
            </a:r>
            <a:r>
              <a:rPr sz="2000" spc="31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404040"/>
                </a:solidFill>
                <a:latin typeface="Cambria"/>
                <a:cs typeface="Cambria"/>
              </a:rPr>
              <a:t>it</a:t>
            </a:r>
            <a:r>
              <a:rPr sz="2000" spc="3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14" dirty="0">
                <a:solidFill>
                  <a:srgbClr val="404040"/>
                </a:solidFill>
                <a:latin typeface="Cambria"/>
                <a:cs typeface="Cambria"/>
              </a:rPr>
              <a:t>the</a:t>
            </a:r>
            <a:r>
              <a:rPr sz="2000" spc="31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20" dirty="0">
                <a:solidFill>
                  <a:srgbClr val="404040"/>
                </a:solidFill>
                <a:latin typeface="Cambria"/>
                <a:cs typeface="Cambria"/>
              </a:rPr>
              <a:t>class</a:t>
            </a:r>
            <a:r>
              <a:rPr sz="2000" spc="29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80" dirty="0">
                <a:solidFill>
                  <a:srgbClr val="404040"/>
                </a:solidFill>
                <a:latin typeface="Cambria"/>
                <a:cs typeface="Cambria"/>
              </a:rPr>
              <a:t>of</a:t>
            </a:r>
            <a:r>
              <a:rPr sz="2000" spc="3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14" dirty="0">
                <a:solidFill>
                  <a:srgbClr val="404040"/>
                </a:solidFill>
                <a:latin typeface="Cambria"/>
                <a:cs typeface="Cambria"/>
              </a:rPr>
              <a:t>the</a:t>
            </a:r>
            <a:r>
              <a:rPr sz="2000" spc="31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25" dirty="0">
                <a:solidFill>
                  <a:srgbClr val="404040"/>
                </a:solidFill>
                <a:latin typeface="Cambria"/>
                <a:cs typeface="Cambria"/>
              </a:rPr>
              <a:t>SVM</a:t>
            </a:r>
            <a:r>
              <a:rPr sz="2000" spc="3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14" dirty="0">
                <a:solidFill>
                  <a:srgbClr val="404040"/>
                </a:solidFill>
                <a:latin typeface="Cambria"/>
                <a:cs typeface="Cambria"/>
              </a:rPr>
              <a:t>that </a:t>
            </a:r>
            <a:r>
              <a:rPr sz="2000" spc="-42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00" dirty="0">
                <a:solidFill>
                  <a:srgbClr val="404040"/>
                </a:solidFill>
                <a:latin typeface="Cambria"/>
                <a:cs typeface="Cambria"/>
              </a:rPr>
              <a:t>returns</a:t>
            </a:r>
            <a:r>
              <a:rPr sz="2000" spc="18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14" dirty="0">
                <a:solidFill>
                  <a:srgbClr val="404040"/>
                </a:solidFill>
                <a:latin typeface="Cambria"/>
                <a:cs typeface="Cambria"/>
              </a:rPr>
              <a:t>the</a:t>
            </a:r>
            <a:r>
              <a:rPr sz="2000" spc="17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20" dirty="0">
                <a:solidFill>
                  <a:srgbClr val="404040"/>
                </a:solidFill>
                <a:latin typeface="Cambria"/>
                <a:cs typeface="Cambria"/>
              </a:rPr>
              <a:t>highest</a:t>
            </a:r>
            <a:r>
              <a:rPr sz="2000" spc="19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14" dirty="0">
                <a:solidFill>
                  <a:srgbClr val="404040"/>
                </a:solidFill>
                <a:latin typeface="Cambria"/>
                <a:cs typeface="Cambria"/>
              </a:rPr>
              <a:t>decision</a:t>
            </a:r>
            <a:r>
              <a:rPr sz="2000" spc="16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95" dirty="0">
                <a:solidFill>
                  <a:srgbClr val="404040"/>
                </a:solidFill>
                <a:latin typeface="Cambria"/>
                <a:cs typeface="Cambria"/>
              </a:rPr>
              <a:t>value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76529" y="4491608"/>
            <a:ext cx="1651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E38312"/>
                </a:solidFill>
                <a:latin typeface="Wingdings"/>
                <a:cs typeface="Wingdings"/>
              </a:rPr>
              <a:t></a:t>
            </a:r>
            <a:endParaRPr sz="2400">
              <a:latin typeface="Wingdings"/>
              <a:cs typeface="Wingdings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617829" y="4566792"/>
            <a:ext cx="1627505" cy="295910"/>
            <a:chOff x="617829" y="4566792"/>
            <a:chExt cx="1627505" cy="295910"/>
          </a:xfrm>
        </p:grpSpPr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17829" y="4566792"/>
              <a:ext cx="692911" cy="29565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15237" y="4566792"/>
              <a:ext cx="406908" cy="295656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486534" y="4566792"/>
              <a:ext cx="134112" cy="295656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31315" y="4566792"/>
              <a:ext cx="613663" cy="295656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605129" y="5139690"/>
            <a:ext cx="16764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3B56C"/>
                </a:solidFill>
                <a:latin typeface="Wingdings"/>
                <a:cs typeface="Wingdings"/>
              </a:rPr>
              <a:t></a:t>
            </a:r>
            <a:endParaRPr sz="1500">
              <a:latin typeface="Wingdings"/>
              <a:cs typeface="Wingdings"/>
            </a:endParaRPr>
          </a:p>
        </p:txBody>
      </p:sp>
      <p:pic>
        <p:nvPicPr>
          <p:cNvPr id="37" name="object 3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846429" y="5100573"/>
            <a:ext cx="1267015" cy="295656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605129" y="5673038"/>
            <a:ext cx="16764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3B56C"/>
                </a:solidFill>
                <a:latin typeface="Wingdings"/>
                <a:cs typeface="Wingdings"/>
              </a:rPr>
              <a:t></a:t>
            </a:r>
            <a:endParaRPr sz="1500">
              <a:latin typeface="Wingdings"/>
              <a:cs typeface="Wingdings"/>
            </a:endParaRPr>
          </a:p>
        </p:txBody>
      </p:sp>
      <p:pic>
        <p:nvPicPr>
          <p:cNvPr id="39" name="object 3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846429" y="5633923"/>
            <a:ext cx="1085088" cy="295656"/>
          </a:xfrm>
          <a:prstGeom prst="rect">
            <a:avLst/>
          </a:prstGeom>
        </p:spPr>
      </p:pic>
      <p:sp>
        <p:nvSpPr>
          <p:cNvPr id="40" name="object 40"/>
          <p:cNvSpPr txBox="1"/>
          <p:nvPr/>
        </p:nvSpPr>
        <p:spPr>
          <a:xfrm>
            <a:off x="1783207" y="5075682"/>
            <a:ext cx="8284209" cy="864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923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404040"/>
                </a:solidFill>
                <a:latin typeface="Cambria"/>
                <a:cs typeface="Cambria"/>
              </a:rPr>
              <a:t>:</a:t>
            </a:r>
            <a:r>
              <a:rPr sz="2000" spc="12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rgbClr val="404040"/>
                </a:solidFill>
                <a:latin typeface="Cambria"/>
                <a:cs typeface="Cambria"/>
              </a:rPr>
              <a:t>learn</a:t>
            </a:r>
            <a:r>
              <a:rPr sz="2000" spc="18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30" dirty="0">
                <a:solidFill>
                  <a:srgbClr val="404040"/>
                </a:solidFill>
                <a:latin typeface="Cambria"/>
                <a:cs typeface="Cambria"/>
              </a:rPr>
              <a:t>an</a:t>
            </a:r>
            <a:r>
              <a:rPr sz="2000" spc="16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25" dirty="0">
                <a:solidFill>
                  <a:srgbClr val="404040"/>
                </a:solidFill>
                <a:latin typeface="Cambria"/>
                <a:cs typeface="Cambria"/>
              </a:rPr>
              <a:t>SVM</a:t>
            </a:r>
            <a:r>
              <a:rPr sz="2000" spc="16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25" dirty="0">
                <a:solidFill>
                  <a:srgbClr val="404040"/>
                </a:solidFill>
                <a:latin typeface="Cambria"/>
                <a:cs typeface="Cambria"/>
              </a:rPr>
              <a:t>for</a:t>
            </a:r>
            <a:r>
              <a:rPr sz="2000" spc="16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25" dirty="0">
                <a:solidFill>
                  <a:srgbClr val="404040"/>
                </a:solidFill>
                <a:latin typeface="Cambria"/>
                <a:cs typeface="Cambria"/>
              </a:rPr>
              <a:t>each</a:t>
            </a:r>
            <a:r>
              <a:rPr sz="2000" spc="15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rgbClr val="404040"/>
                </a:solidFill>
                <a:latin typeface="Cambria"/>
                <a:cs typeface="Cambria"/>
              </a:rPr>
              <a:t>pair</a:t>
            </a:r>
            <a:r>
              <a:rPr sz="2000" spc="18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70" dirty="0">
                <a:solidFill>
                  <a:srgbClr val="404040"/>
                </a:solidFill>
                <a:latin typeface="Cambria"/>
                <a:cs typeface="Cambria"/>
              </a:rPr>
              <a:t>of</a:t>
            </a:r>
            <a:r>
              <a:rPr sz="2000" spc="16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14" dirty="0">
                <a:solidFill>
                  <a:srgbClr val="404040"/>
                </a:solidFill>
                <a:latin typeface="Cambria"/>
                <a:cs typeface="Cambria"/>
              </a:rPr>
              <a:t>classes</a:t>
            </a:r>
            <a:endParaRPr sz="20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2000" dirty="0">
                <a:solidFill>
                  <a:srgbClr val="404040"/>
                </a:solidFill>
                <a:latin typeface="Cambria"/>
                <a:cs typeface="Cambria"/>
              </a:rPr>
              <a:t>:</a:t>
            </a:r>
            <a:r>
              <a:rPr sz="2000" spc="14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25" dirty="0">
                <a:solidFill>
                  <a:srgbClr val="404040"/>
                </a:solidFill>
                <a:latin typeface="Cambria"/>
                <a:cs typeface="Cambria"/>
              </a:rPr>
              <a:t>each</a:t>
            </a:r>
            <a:r>
              <a:rPr sz="2000" spc="14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00" dirty="0">
                <a:solidFill>
                  <a:srgbClr val="404040"/>
                </a:solidFill>
                <a:latin typeface="Cambria"/>
                <a:cs typeface="Cambria"/>
              </a:rPr>
              <a:t>learned</a:t>
            </a:r>
            <a:r>
              <a:rPr sz="2000" spc="204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25" dirty="0">
                <a:solidFill>
                  <a:srgbClr val="404040"/>
                </a:solidFill>
                <a:latin typeface="Cambria"/>
                <a:cs typeface="Cambria"/>
              </a:rPr>
              <a:t>SVM</a:t>
            </a:r>
            <a:r>
              <a:rPr sz="2000" spc="17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35" dirty="0">
                <a:solidFill>
                  <a:srgbClr val="404040"/>
                </a:solidFill>
                <a:latin typeface="Trebuchet MS"/>
                <a:cs typeface="Trebuchet MS"/>
              </a:rPr>
              <a:t>“</a:t>
            </a:r>
            <a:r>
              <a:rPr sz="2000" spc="35" dirty="0">
                <a:solidFill>
                  <a:srgbClr val="404040"/>
                </a:solidFill>
                <a:latin typeface="Cambria"/>
                <a:cs typeface="Cambria"/>
              </a:rPr>
              <a:t>votes</a:t>
            </a:r>
            <a:r>
              <a:rPr sz="2000" spc="35" dirty="0">
                <a:solidFill>
                  <a:srgbClr val="404040"/>
                </a:solidFill>
                <a:latin typeface="Trebuchet MS"/>
                <a:cs typeface="Trebuchet MS"/>
              </a:rPr>
              <a:t>”</a:t>
            </a:r>
            <a:r>
              <a:rPr sz="20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125" dirty="0">
                <a:solidFill>
                  <a:srgbClr val="404040"/>
                </a:solidFill>
                <a:latin typeface="Cambria"/>
                <a:cs typeface="Cambria"/>
              </a:rPr>
              <a:t>for</a:t>
            </a:r>
            <a:r>
              <a:rPr sz="2000" spc="18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404040"/>
                </a:solidFill>
                <a:latin typeface="Cambria"/>
                <a:cs typeface="Cambria"/>
              </a:rPr>
              <a:t>a</a:t>
            </a:r>
            <a:r>
              <a:rPr sz="2000" spc="16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20" dirty="0">
                <a:solidFill>
                  <a:srgbClr val="404040"/>
                </a:solidFill>
                <a:latin typeface="Cambria"/>
                <a:cs typeface="Cambria"/>
              </a:rPr>
              <a:t>class</a:t>
            </a:r>
            <a:r>
              <a:rPr sz="2000" spc="19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20" dirty="0">
                <a:solidFill>
                  <a:srgbClr val="404040"/>
                </a:solidFill>
                <a:latin typeface="Cambria"/>
                <a:cs typeface="Cambria"/>
              </a:rPr>
              <a:t>to</a:t>
            </a:r>
            <a:r>
              <a:rPr sz="2000" spc="18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20" dirty="0">
                <a:solidFill>
                  <a:srgbClr val="404040"/>
                </a:solidFill>
                <a:latin typeface="Cambria"/>
                <a:cs typeface="Cambria"/>
              </a:rPr>
              <a:t>assign</a:t>
            </a:r>
            <a:r>
              <a:rPr sz="2000" spc="19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20" dirty="0">
                <a:solidFill>
                  <a:srgbClr val="404040"/>
                </a:solidFill>
                <a:latin typeface="Cambria"/>
                <a:cs typeface="Cambria"/>
              </a:rPr>
              <a:t>to</a:t>
            </a:r>
            <a:r>
              <a:rPr sz="2000" spc="18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14" dirty="0">
                <a:solidFill>
                  <a:srgbClr val="404040"/>
                </a:solidFill>
                <a:latin typeface="Cambria"/>
                <a:cs typeface="Cambria"/>
              </a:rPr>
              <a:t>the</a:t>
            </a:r>
            <a:r>
              <a:rPr sz="2000" spc="17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05" dirty="0">
                <a:solidFill>
                  <a:srgbClr val="404040"/>
                </a:solidFill>
                <a:latin typeface="Cambria"/>
                <a:cs typeface="Cambria"/>
              </a:rPr>
              <a:t>test</a:t>
            </a:r>
            <a:r>
              <a:rPr sz="2000" spc="204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20" dirty="0">
                <a:solidFill>
                  <a:srgbClr val="404040"/>
                </a:solidFill>
                <a:latin typeface="Cambria"/>
                <a:cs typeface="Cambria"/>
              </a:rPr>
              <a:t>example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1763502" y="158623"/>
            <a:ext cx="2419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70" dirty="0">
                <a:solidFill>
                  <a:srgbClr val="FFFFFF"/>
                </a:solidFill>
                <a:latin typeface="Cambria"/>
                <a:cs typeface="Cambria"/>
              </a:rPr>
              <a:t>59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44" name="Date Placeholder 43">
            <a:extLst>
              <a:ext uri="{FF2B5EF4-FFF2-40B4-BE49-F238E27FC236}">
                <a16:creationId xmlns:a16="http://schemas.microsoft.com/office/drawing/2014/main" id="{54F5374E-E4B8-48ED-1857-94009B201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3/24/2024</a:t>
            </a:r>
          </a:p>
        </p:txBody>
      </p:sp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BE322335-4F31-2092-3B20-1EC23DCC6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1750" y="193259"/>
            <a:ext cx="1011864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00" dirty="0"/>
              <a:t>Multi-Class</a:t>
            </a:r>
            <a:r>
              <a:rPr spc="270" dirty="0"/>
              <a:t> </a:t>
            </a:r>
            <a:r>
              <a:rPr spc="220" dirty="0"/>
              <a:t>SVM</a:t>
            </a:r>
            <a:r>
              <a:rPr spc="290" dirty="0"/>
              <a:t> </a:t>
            </a:r>
            <a:r>
              <a:rPr spc="-240" dirty="0"/>
              <a:t>(</a:t>
            </a:r>
            <a:r>
              <a:rPr spc="295" dirty="0"/>
              <a:t> </a:t>
            </a:r>
            <a:r>
              <a:rPr spc="285" dirty="0"/>
              <a:t>One</a:t>
            </a:r>
            <a:r>
              <a:rPr spc="300" dirty="0"/>
              <a:t> </a:t>
            </a:r>
            <a:r>
              <a:rPr spc="175" dirty="0"/>
              <a:t>verses</a:t>
            </a:r>
            <a:r>
              <a:rPr spc="295" dirty="0"/>
              <a:t> </a:t>
            </a:r>
            <a:r>
              <a:rPr spc="155" dirty="0"/>
              <a:t>Other)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63502" y="158623"/>
            <a:ext cx="2419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70" dirty="0">
                <a:solidFill>
                  <a:srgbClr val="FFFFFF"/>
                </a:solidFill>
                <a:latin typeface="Cambria"/>
                <a:cs typeface="Cambria"/>
              </a:rPr>
              <a:t>60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42AC8DA-8E64-897D-409A-0E11A6B86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3/24/2024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F1DAE4A-354A-51C1-7C86-58D24D045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35</a:t>
            </a:fld>
            <a:endParaRPr lang="en-US"/>
          </a:p>
        </p:txBody>
      </p:sp>
      <p:pic>
        <p:nvPicPr>
          <p:cNvPr id="1026" name="Picture 2" descr="Multi-class Classification — One-vs-All &amp; One-vs-One | by Amey Band |  Towards Data Science">
            <a:extLst>
              <a:ext uri="{FF2B5EF4-FFF2-40B4-BE49-F238E27FC236}">
                <a16:creationId xmlns:a16="http://schemas.microsoft.com/office/drawing/2014/main" id="{77568F18-BBF3-4A74-B952-E5033817F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7" y="1600200"/>
            <a:ext cx="7877175" cy="422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1751" y="193259"/>
            <a:ext cx="882324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00" dirty="0"/>
              <a:t>Multi-Class</a:t>
            </a:r>
            <a:r>
              <a:rPr spc="270" dirty="0"/>
              <a:t> </a:t>
            </a:r>
            <a:r>
              <a:rPr spc="220" dirty="0"/>
              <a:t>SVM</a:t>
            </a:r>
            <a:r>
              <a:rPr spc="290" dirty="0"/>
              <a:t> </a:t>
            </a:r>
            <a:r>
              <a:rPr spc="-240" dirty="0"/>
              <a:t>(</a:t>
            </a:r>
            <a:r>
              <a:rPr spc="300" dirty="0"/>
              <a:t> </a:t>
            </a:r>
            <a:r>
              <a:rPr spc="285" dirty="0"/>
              <a:t>One</a:t>
            </a:r>
            <a:r>
              <a:rPr spc="295" dirty="0"/>
              <a:t> </a:t>
            </a:r>
            <a:r>
              <a:rPr spc="175" dirty="0"/>
              <a:t>verses</a:t>
            </a:r>
            <a:r>
              <a:rPr spc="295" dirty="0"/>
              <a:t> </a:t>
            </a:r>
            <a:r>
              <a:rPr spc="155" dirty="0"/>
              <a:t>One)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63502" y="158623"/>
            <a:ext cx="2419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70" dirty="0">
                <a:solidFill>
                  <a:srgbClr val="FFFFFF"/>
                </a:solidFill>
                <a:latin typeface="Cambria"/>
                <a:cs typeface="Cambria"/>
              </a:rPr>
              <a:t>61</a:t>
            </a:r>
            <a:endParaRPr sz="14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600" y="1537716"/>
            <a:ext cx="6096000" cy="4885944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70E2DBA-E180-739B-B24C-C1FD1415E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3/24/2024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B7F5DE4-94CA-B583-48AC-54646D7FB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3004" y="1380744"/>
            <a:ext cx="10788650" cy="5043170"/>
            <a:chOff x="413004" y="1380744"/>
            <a:chExt cx="10788650" cy="5043170"/>
          </a:xfrm>
        </p:grpSpPr>
        <p:sp>
          <p:nvSpPr>
            <p:cNvPr id="3" name="object 3"/>
            <p:cNvSpPr/>
            <p:nvPr/>
          </p:nvSpPr>
          <p:spPr>
            <a:xfrm>
              <a:off x="413004" y="1380744"/>
              <a:ext cx="10788650" cy="5043170"/>
            </a:xfrm>
            <a:custGeom>
              <a:avLst/>
              <a:gdLst/>
              <a:ahLst/>
              <a:cxnLst/>
              <a:rect l="l" t="t" r="r" b="b"/>
              <a:pathLst>
                <a:path w="10788650" h="5043170">
                  <a:moveTo>
                    <a:pt x="10788396" y="0"/>
                  </a:moveTo>
                  <a:lnTo>
                    <a:pt x="0" y="0"/>
                  </a:lnTo>
                  <a:lnTo>
                    <a:pt x="0" y="5042916"/>
                  </a:lnTo>
                  <a:lnTo>
                    <a:pt x="10788396" y="5042916"/>
                  </a:lnTo>
                  <a:lnTo>
                    <a:pt x="1078839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72995" y="1434719"/>
              <a:ext cx="905002" cy="31089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29483" y="1434719"/>
              <a:ext cx="670559" cy="31089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335528" y="1408303"/>
            <a:ext cx="5930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75" dirty="0">
                <a:solidFill>
                  <a:srgbClr val="404040"/>
                </a:solidFill>
                <a:latin typeface="Cambria"/>
                <a:cs typeface="Cambria"/>
              </a:rPr>
              <a:t>wi</a:t>
            </a:r>
            <a:r>
              <a:rPr sz="2100" spc="50" dirty="0">
                <a:solidFill>
                  <a:srgbClr val="404040"/>
                </a:solidFill>
                <a:latin typeface="Cambria"/>
                <a:cs typeface="Cambria"/>
              </a:rPr>
              <a:t>t</a:t>
            </a:r>
            <a:r>
              <a:rPr sz="2100" spc="165" dirty="0">
                <a:solidFill>
                  <a:srgbClr val="404040"/>
                </a:solidFill>
                <a:latin typeface="Cambria"/>
                <a:cs typeface="Cambria"/>
              </a:rPr>
              <a:t>h</a:t>
            </a:r>
            <a:endParaRPr sz="2100">
              <a:latin typeface="Cambria"/>
              <a:cs typeface="Cambri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304289" y="1434719"/>
            <a:ext cx="6449695" cy="885825"/>
            <a:chOff x="1304289" y="1434719"/>
            <a:chExt cx="6449695" cy="88582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97451" y="1434719"/>
              <a:ext cx="808697" cy="31089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50561" y="1434719"/>
              <a:ext cx="1153922" cy="31089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20410" y="1434719"/>
              <a:ext cx="406908" cy="31089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73977" y="1434719"/>
              <a:ext cx="1579499" cy="31089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04289" y="2008962"/>
              <a:ext cx="1270381" cy="311200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2514092" y="1982546"/>
            <a:ext cx="27686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105" dirty="0">
                <a:solidFill>
                  <a:srgbClr val="404040"/>
                </a:solidFill>
                <a:latin typeface="Cambria"/>
                <a:cs typeface="Cambria"/>
              </a:rPr>
              <a:t>in</a:t>
            </a:r>
            <a:endParaRPr sz="2100">
              <a:latin typeface="Cambria"/>
              <a:cs typeface="Cambri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859023" y="2008962"/>
            <a:ext cx="2470785" cy="311785"/>
            <a:chOff x="2859023" y="2008962"/>
            <a:chExt cx="2470785" cy="311785"/>
          </a:xfrm>
        </p:grpSpPr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59023" y="2008962"/>
              <a:ext cx="754379" cy="3112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41775" y="2008962"/>
              <a:ext cx="1787525" cy="311200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5245353" y="1982546"/>
            <a:ext cx="95123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125" dirty="0">
                <a:solidFill>
                  <a:srgbClr val="404040"/>
                </a:solidFill>
                <a:latin typeface="Cambria"/>
                <a:cs typeface="Cambria"/>
              </a:rPr>
              <a:t>spaces.</a:t>
            </a:r>
            <a:endParaRPr sz="2100">
              <a:latin typeface="Cambria"/>
              <a:cs typeface="Cambr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1439" y="1408303"/>
            <a:ext cx="1308735" cy="1494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E38312"/>
              </a:buClr>
              <a:buSzPct val="73809"/>
              <a:buFont typeface="Wingdings"/>
              <a:buChar char=""/>
              <a:tabLst>
                <a:tab pos="241300" algn="l"/>
              </a:tabLst>
            </a:pPr>
            <a:r>
              <a:rPr sz="2100" spc="55" dirty="0">
                <a:solidFill>
                  <a:srgbClr val="404040"/>
                </a:solidFill>
                <a:latin typeface="Cambria"/>
                <a:cs typeface="Cambria"/>
              </a:rPr>
              <a:t>It</a:t>
            </a:r>
            <a:r>
              <a:rPr sz="2100" spc="1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100" spc="105" dirty="0">
                <a:solidFill>
                  <a:srgbClr val="404040"/>
                </a:solidFill>
                <a:latin typeface="Cambria"/>
                <a:cs typeface="Cambria"/>
              </a:rPr>
              <a:t>works</a:t>
            </a:r>
            <a:endParaRPr sz="21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2000"/>
              </a:spcBef>
              <a:buClr>
                <a:srgbClr val="E38312"/>
              </a:buClr>
              <a:buSzPct val="73809"/>
              <a:buFont typeface="Wingdings"/>
              <a:buChar char=""/>
              <a:tabLst>
                <a:tab pos="241300" algn="l"/>
              </a:tabLst>
            </a:pPr>
            <a:r>
              <a:rPr sz="2100" spc="55" dirty="0">
                <a:solidFill>
                  <a:srgbClr val="404040"/>
                </a:solidFill>
                <a:latin typeface="Cambria"/>
                <a:cs typeface="Cambria"/>
              </a:rPr>
              <a:t>It</a:t>
            </a:r>
            <a:r>
              <a:rPr sz="2100" spc="13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100" spc="105" dirty="0">
                <a:solidFill>
                  <a:srgbClr val="404040"/>
                </a:solidFill>
                <a:latin typeface="Cambria"/>
                <a:cs typeface="Cambria"/>
              </a:rPr>
              <a:t>is</a:t>
            </a:r>
            <a:endParaRPr sz="21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2010"/>
              </a:spcBef>
              <a:buClr>
                <a:srgbClr val="E38312"/>
              </a:buClr>
              <a:buSzPct val="73809"/>
              <a:buFont typeface="Wingdings"/>
              <a:buChar char=""/>
              <a:tabLst>
                <a:tab pos="241300" algn="l"/>
                <a:tab pos="605155" algn="l"/>
              </a:tabLst>
            </a:pPr>
            <a:r>
              <a:rPr sz="2100" spc="55" dirty="0">
                <a:solidFill>
                  <a:srgbClr val="404040"/>
                </a:solidFill>
                <a:latin typeface="Cambria"/>
                <a:cs typeface="Cambria"/>
              </a:rPr>
              <a:t>It	</a:t>
            </a:r>
            <a:r>
              <a:rPr sz="2100" spc="105" dirty="0">
                <a:solidFill>
                  <a:srgbClr val="404040"/>
                </a:solidFill>
                <a:latin typeface="Cambria"/>
                <a:cs typeface="Cambria"/>
              </a:rPr>
              <a:t>is</a:t>
            </a:r>
            <a:endParaRPr sz="2100">
              <a:latin typeface="Cambria"/>
              <a:cs typeface="Cambri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484122" y="2584069"/>
            <a:ext cx="6883400" cy="311150"/>
            <a:chOff x="1484122" y="2584069"/>
            <a:chExt cx="6883400" cy="311150"/>
          </a:xfrm>
        </p:grpSpPr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84122" y="2584069"/>
              <a:ext cx="1270380" cy="31089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037074" y="2584069"/>
              <a:ext cx="1635709" cy="31089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07758" y="2584069"/>
              <a:ext cx="1659635" cy="310896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8376031" y="2557653"/>
            <a:ext cx="24257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105" dirty="0">
                <a:solidFill>
                  <a:srgbClr val="404040"/>
                </a:solidFill>
                <a:latin typeface="Cambria"/>
                <a:cs typeface="Cambria"/>
              </a:rPr>
              <a:t>is</a:t>
            </a:r>
            <a:endParaRPr sz="2100">
              <a:latin typeface="Cambria"/>
              <a:cs typeface="Cambria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776081" y="2584069"/>
            <a:ext cx="1133855" cy="310896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9927717" y="2557653"/>
            <a:ext cx="119507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69620" algn="l"/>
              </a:tabLst>
            </a:pPr>
            <a:r>
              <a:rPr sz="2100" spc="105" dirty="0">
                <a:solidFill>
                  <a:srgbClr val="404040"/>
                </a:solidFill>
                <a:latin typeface="Cambria"/>
                <a:cs typeface="Cambria"/>
              </a:rPr>
              <a:t>t</a:t>
            </a:r>
            <a:r>
              <a:rPr sz="2100" spc="175" dirty="0">
                <a:solidFill>
                  <a:srgbClr val="404040"/>
                </a:solidFill>
                <a:latin typeface="Cambria"/>
                <a:cs typeface="Cambria"/>
              </a:rPr>
              <a:t>h</a:t>
            </a:r>
            <a:r>
              <a:rPr sz="2100" spc="95" dirty="0">
                <a:solidFill>
                  <a:srgbClr val="404040"/>
                </a:solidFill>
                <a:latin typeface="Cambria"/>
                <a:cs typeface="Cambria"/>
              </a:rPr>
              <a:t>a</a:t>
            </a:r>
            <a:r>
              <a:rPr sz="2100" spc="155" dirty="0">
                <a:solidFill>
                  <a:srgbClr val="404040"/>
                </a:solidFill>
                <a:latin typeface="Cambria"/>
                <a:cs typeface="Cambria"/>
              </a:rPr>
              <a:t>n</a:t>
            </a:r>
            <a:r>
              <a:rPr sz="2100" dirty="0">
                <a:solidFill>
                  <a:srgbClr val="404040"/>
                </a:solidFill>
                <a:latin typeface="Cambria"/>
                <a:cs typeface="Cambria"/>
              </a:rPr>
              <a:t>	</a:t>
            </a:r>
            <a:r>
              <a:rPr sz="2100" spc="110" dirty="0">
                <a:solidFill>
                  <a:srgbClr val="404040"/>
                </a:solidFill>
                <a:latin typeface="Cambria"/>
                <a:cs typeface="Cambria"/>
              </a:rPr>
              <a:t>the</a:t>
            </a:r>
            <a:endParaRPr sz="2100">
              <a:latin typeface="Cambria"/>
              <a:cs typeface="Cambria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732739" y="2904108"/>
            <a:ext cx="3959225" cy="883919"/>
            <a:chOff x="732739" y="2904108"/>
            <a:chExt cx="3959225" cy="883919"/>
          </a:xfrm>
        </p:grpSpPr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32739" y="2904108"/>
              <a:ext cx="1233932" cy="31089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69947" y="2904108"/>
              <a:ext cx="406907" cy="31089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223516" y="2904108"/>
              <a:ext cx="1241844" cy="31089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069591" y="3476828"/>
              <a:ext cx="2622003" cy="311200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491439" y="3450412"/>
            <a:ext cx="1450975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E38312"/>
              </a:buClr>
              <a:buSzPct val="73809"/>
              <a:buFont typeface="Wingdings"/>
              <a:buChar char=""/>
              <a:tabLst>
                <a:tab pos="241300" algn="l"/>
                <a:tab pos="573405" algn="l"/>
                <a:tab pos="1292225" algn="l"/>
              </a:tabLst>
            </a:pPr>
            <a:r>
              <a:rPr sz="2100" spc="55" dirty="0">
                <a:solidFill>
                  <a:srgbClr val="404040"/>
                </a:solidFill>
                <a:latin typeface="Cambria"/>
                <a:cs typeface="Cambria"/>
              </a:rPr>
              <a:t>It</a:t>
            </a:r>
            <a:r>
              <a:rPr sz="2100" dirty="0">
                <a:solidFill>
                  <a:srgbClr val="404040"/>
                </a:solidFill>
                <a:latin typeface="Cambria"/>
                <a:cs typeface="Cambria"/>
              </a:rPr>
              <a:t>	</a:t>
            </a:r>
            <a:r>
              <a:rPr sz="2100" spc="175" dirty="0">
                <a:solidFill>
                  <a:srgbClr val="404040"/>
                </a:solidFill>
                <a:latin typeface="Cambria"/>
                <a:cs typeface="Cambria"/>
              </a:rPr>
              <a:t>u</a:t>
            </a:r>
            <a:r>
              <a:rPr sz="2100" spc="125" dirty="0">
                <a:solidFill>
                  <a:srgbClr val="404040"/>
                </a:solidFill>
                <a:latin typeface="Cambria"/>
                <a:cs typeface="Cambria"/>
              </a:rPr>
              <a:t>s</a:t>
            </a:r>
            <a:r>
              <a:rPr sz="2100" spc="95" dirty="0">
                <a:solidFill>
                  <a:srgbClr val="404040"/>
                </a:solidFill>
                <a:latin typeface="Cambria"/>
                <a:cs typeface="Cambria"/>
              </a:rPr>
              <a:t>e</a:t>
            </a:r>
            <a:r>
              <a:rPr sz="2100" spc="155" dirty="0">
                <a:solidFill>
                  <a:srgbClr val="404040"/>
                </a:solidFill>
                <a:latin typeface="Cambria"/>
                <a:cs typeface="Cambria"/>
              </a:rPr>
              <a:t>s</a:t>
            </a:r>
            <a:r>
              <a:rPr sz="2100" dirty="0">
                <a:solidFill>
                  <a:srgbClr val="404040"/>
                </a:solidFill>
                <a:latin typeface="Cambria"/>
                <a:cs typeface="Cambria"/>
              </a:rPr>
              <a:t>	</a:t>
            </a:r>
            <a:r>
              <a:rPr sz="2100" spc="114" dirty="0">
                <a:solidFill>
                  <a:srgbClr val="404040"/>
                </a:solidFill>
                <a:latin typeface="Cambria"/>
                <a:cs typeface="Cambria"/>
              </a:rPr>
              <a:t>a</a:t>
            </a:r>
            <a:endParaRPr sz="2100">
              <a:latin typeface="Cambria"/>
              <a:cs typeface="Cambri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786888" y="2557653"/>
            <a:ext cx="3691890" cy="1238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6245" algn="l"/>
                <a:tab pos="1297305" algn="l"/>
              </a:tabLst>
            </a:pPr>
            <a:r>
              <a:rPr sz="2100" spc="105" dirty="0">
                <a:solidFill>
                  <a:srgbClr val="404040"/>
                </a:solidFill>
                <a:latin typeface="Cambria"/>
                <a:cs typeface="Cambria"/>
              </a:rPr>
              <a:t>in	</a:t>
            </a:r>
            <a:r>
              <a:rPr sz="2100" spc="125" dirty="0">
                <a:solidFill>
                  <a:srgbClr val="404040"/>
                </a:solidFill>
                <a:latin typeface="Cambria"/>
                <a:cs typeface="Cambria"/>
              </a:rPr>
              <a:t>cases	</a:t>
            </a:r>
            <a:r>
              <a:rPr sz="2100" spc="85" dirty="0">
                <a:solidFill>
                  <a:srgbClr val="404040"/>
                </a:solidFill>
                <a:latin typeface="Cambria"/>
                <a:cs typeface="Cambria"/>
              </a:rPr>
              <a:t>where</a:t>
            </a:r>
            <a:endParaRPr sz="2100">
              <a:latin typeface="Cambria"/>
              <a:cs typeface="Cambria"/>
            </a:endParaRPr>
          </a:p>
          <a:p>
            <a:pPr marL="522605">
              <a:lnSpc>
                <a:spcPct val="100000"/>
              </a:lnSpc>
            </a:pPr>
            <a:r>
              <a:rPr sz="2100" spc="125" dirty="0">
                <a:solidFill>
                  <a:srgbClr val="404040"/>
                </a:solidFill>
                <a:latin typeface="Cambria"/>
                <a:cs typeface="Cambria"/>
              </a:rPr>
              <a:t>.</a:t>
            </a:r>
            <a:endParaRPr sz="2100">
              <a:latin typeface="Cambria"/>
              <a:cs typeface="Cambria"/>
            </a:endParaRPr>
          </a:p>
          <a:p>
            <a:pPr marL="1910080">
              <a:lnSpc>
                <a:spcPct val="100000"/>
              </a:lnSpc>
              <a:spcBef>
                <a:spcPts val="1989"/>
              </a:spcBef>
              <a:tabLst>
                <a:tab pos="2870200" algn="l"/>
                <a:tab pos="3261995" algn="l"/>
              </a:tabLst>
            </a:pPr>
            <a:r>
              <a:rPr sz="2100" spc="160" dirty="0">
                <a:solidFill>
                  <a:srgbClr val="404040"/>
                </a:solidFill>
                <a:latin typeface="Cambria"/>
                <a:cs typeface="Cambria"/>
              </a:rPr>
              <a:t>p</a:t>
            </a:r>
            <a:r>
              <a:rPr sz="2100" spc="140" dirty="0">
                <a:solidFill>
                  <a:srgbClr val="404040"/>
                </a:solidFill>
                <a:latin typeface="Cambria"/>
                <a:cs typeface="Cambria"/>
              </a:rPr>
              <a:t>o</a:t>
            </a:r>
            <a:r>
              <a:rPr sz="2100" spc="70" dirty="0">
                <a:solidFill>
                  <a:srgbClr val="404040"/>
                </a:solidFill>
                <a:latin typeface="Cambria"/>
                <a:cs typeface="Cambria"/>
              </a:rPr>
              <a:t>i</a:t>
            </a:r>
            <a:r>
              <a:rPr sz="2100" spc="160" dirty="0">
                <a:solidFill>
                  <a:srgbClr val="404040"/>
                </a:solidFill>
                <a:latin typeface="Cambria"/>
                <a:cs typeface="Cambria"/>
              </a:rPr>
              <a:t>n</a:t>
            </a:r>
            <a:r>
              <a:rPr sz="2100" spc="100" dirty="0">
                <a:solidFill>
                  <a:srgbClr val="404040"/>
                </a:solidFill>
                <a:latin typeface="Cambria"/>
                <a:cs typeface="Cambria"/>
              </a:rPr>
              <a:t>t</a:t>
            </a:r>
            <a:r>
              <a:rPr sz="2100" spc="155" dirty="0">
                <a:solidFill>
                  <a:srgbClr val="404040"/>
                </a:solidFill>
                <a:latin typeface="Cambria"/>
                <a:cs typeface="Cambria"/>
              </a:rPr>
              <a:t>s</a:t>
            </a:r>
            <a:r>
              <a:rPr sz="2100" dirty="0">
                <a:solidFill>
                  <a:srgbClr val="404040"/>
                </a:solidFill>
                <a:latin typeface="Cambria"/>
                <a:cs typeface="Cambria"/>
              </a:rPr>
              <a:t>	</a:t>
            </a:r>
            <a:r>
              <a:rPr sz="2100" spc="105" dirty="0">
                <a:solidFill>
                  <a:srgbClr val="404040"/>
                </a:solidFill>
                <a:latin typeface="Cambria"/>
                <a:cs typeface="Cambria"/>
              </a:rPr>
              <a:t>in</a:t>
            </a:r>
            <a:r>
              <a:rPr sz="2100" dirty="0">
                <a:solidFill>
                  <a:srgbClr val="404040"/>
                </a:solidFill>
                <a:latin typeface="Cambria"/>
                <a:cs typeface="Cambria"/>
              </a:rPr>
              <a:t>	</a:t>
            </a:r>
            <a:r>
              <a:rPr sz="2100" spc="120" dirty="0">
                <a:solidFill>
                  <a:srgbClr val="404040"/>
                </a:solidFill>
                <a:latin typeface="Cambria"/>
                <a:cs typeface="Cambria"/>
              </a:rPr>
              <a:t>the</a:t>
            </a:r>
            <a:endParaRPr sz="2100">
              <a:latin typeface="Cambria"/>
              <a:cs typeface="Cambria"/>
            </a:endParaRPr>
          </a:p>
        </p:txBody>
      </p:sp>
      <p:pic>
        <p:nvPicPr>
          <p:cNvPr id="33" name="object 3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605651" y="3476828"/>
            <a:ext cx="2490558" cy="311200"/>
          </a:xfrm>
          <a:prstGeom prst="rect">
            <a:avLst/>
          </a:prstGeom>
        </p:spPr>
      </p:pic>
      <p:sp>
        <p:nvSpPr>
          <p:cNvPr id="34" name="object 34"/>
          <p:cNvSpPr txBox="1"/>
          <p:nvPr/>
        </p:nvSpPr>
        <p:spPr>
          <a:xfrm>
            <a:off x="9083420" y="3450412"/>
            <a:ext cx="2036445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96950" algn="l"/>
              </a:tabLst>
            </a:pPr>
            <a:r>
              <a:rPr sz="2100" spc="-5" dirty="0">
                <a:solidFill>
                  <a:srgbClr val="404040"/>
                </a:solidFill>
                <a:latin typeface="Cambria"/>
                <a:cs typeface="Cambria"/>
              </a:rPr>
              <a:t>(</a:t>
            </a:r>
            <a:r>
              <a:rPr sz="2100" spc="-10" dirty="0">
                <a:solidFill>
                  <a:srgbClr val="404040"/>
                </a:solidFill>
                <a:latin typeface="Cambria"/>
                <a:cs typeface="Cambria"/>
              </a:rPr>
              <a:t>c</a:t>
            </a:r>
            <a:r>
              <a:rPr sz="2100" spc="130" dirty="0">
                <a:solidFill>
                  <a:srgbClr val="404040"/>
                </a:solidFill>
                <a:latin typeface="Cambria"/>
                <a:cs typeface="Cambria"/>
              </a:rPr>
              <a:t>a</a:t>
            </a:r>
            <a:r>
              <a:rPr sz="2100" spc="55" dirty="0">
                <a:solidFill>
                  <a:srgbClr val="404040"/>
                </a:solidFill>
                <a:latin typeface="Cambria"/>
                <a:cs typeface="Cambria"/>
              </a:rPr>
              <a:t>l</a:t>
            </a:r>
            <a:r>
              <a:rPr sz="2100" spc="95" dirty="0">
                <a:solidFill>
                  <a:srgbClr val="404040"/>
                </a:solidFill>
                <a:latin typeface="Cambria"/>
                <a:cs typeface="Cambria"/>
              </a:rPr>
              <a:t>le</a:t>
            </a:r>
            <a:r>
              <a:rPr sz="2100" spc="150" dirty="0">
                <a:solidFill>
                  <a:srgbClr val="404040"/>
                </a:solidFill>
                <a:latin typeface="Cambria"/>
                <a:cs typeface="Cambria"/>
              </a:rPr>
              <a:t>d</a:t>
            </a:r>
            <a:r>
              <a:rPr sz="2100" dirty="0">
                <a:solidFill>
                  <a:srgbClr val="404040"/>
                </a:solidFill>
                <a:latin typeface="Cambria"/>
                <a:cs typeface="Cambria"/>
              </a:rPr>
              <a:t>	</a:t>
            </a:r>
            <a:r>
              <a:rPr sz="2100" spc="140" dirty="0">
                <a:solidFill>
                  <a:srgbClr val="404040"/>
                </a:solidFill>
                <a:latin typeface="Cambria"/>
                <a:cs typeface="Cambria"/>
              </a:rPr>
              <a:t>s</a:t>
            </a:r>
            <a:r>
              <a:rPr sz="2100" spc="175" dirty="0">
                <a:solidFill>
                  <a:srgbClr val="404040"/>
                </a:solidFill>
                <a:latin typeface="Cambria"/>
                <a:cs typeface="Cambria"/>
              </a:rPr>
              <a:t>u</a:t>
            </a:r>
            <a:r>
              <a:rPr sz="2100" spc="180" dirty="0">
                <a:solidFill>
                  <a:srgbClr val="404040"/>
                </a:solidFill>
                <a:latin typeface="Cambria"/>
                <a:cs typeface="Cambria"/>
              </a:rPr>
              <a:t>p</a:t>
            </a:r>
            <a:r>
              <a:rPr sz="2100" spc="155" dirty="0">
                <a:solidFill>
                  <a:srgbClr val="404040"/>
                </a:solidFill>
                <a:latin typeface="Cambria"/>
                <a:cs typeface="Cambria"/>
              </a:rPr>
              <a:t>p</a:t>
            </a:r>
            <a:r>
              <a:rPr sz="2100" spc="105" dirty="0">
                <a:solidFill>
                  <a:srgbClr val="404040"/>
                </a:solidFill>
                <a:latin typeface="Cambria"/>
                <a:cs typeface="Cambria"/>
              </a:rPr>
              <a:t>ort</a:t>
            </a:r>
            <a:endParaRPr sz="2100">
              <a:latin typeface="Cambria"/>
              <a:cs typeface="Cambria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3457955" y="3797553"/>
            <a:ext cx="3912235" cy="1460500"/>
            <a:chOff x="3457955" y="3797553"/>
            <a:chExt cx="3912235" cy="1460500"/>
          </a:xfrm>
        </p:grpSpPr>
        <p:pic>
          <p:nvPicPr>
            <p:cNvPr id="36" name="object 3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457955" y="3797553"/>
              <a:ext cx="1300099" cy="310895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651502" y="3797553"/>
              <a:ext cx="1224279" cy="310895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925822" y="4946345"/>
              <a:ext cx="1351026" cy="31120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277610" y="4946345"/>
              <a:ext cx="1092479" cy="311200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491439" y="3771138"/>
            <a:ext cx="10302875" cy="2068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100"/>
              </a:spcBef>
              <a:tabLst>
                <a:tab pos="5261610" algn="l"/>
              </a:tabLst>
            </a:pPr>
            <a:r>
              <a:rPr sz="2100" spc="75" dirty="0">
                <a:solidFill>
                  <a:srgbClr val="404040"/>
                </a:solidFill>
                <a:latin typeface="Cambria"/>
                <a:cs typeface="Cambria"/>
              </a:rPr>
              <a:t>vectors),</a:t>
            </a:r>
            <a:r>
              <a:rPr sz="2100" spc="229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100" spc="145" dirty="0">
                <a:solidFill>
                  <a:srgbClr val="404040"/>
                </a:solidFill>
                <a:latin typeface="Cambria"/>
                <a:cs typeface="Cambria"/>
              </a:rPr>
              <a:t>so</a:t>
            </a:r>
            <a:r>
              <a:rPr sz="2100" spc="204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100" spc="85" dirty="0">
                <a:solidFill>
                  <a:srgbClr val="404040"/>
                </a:solidFill>
                <a:latin typeface="Cambria"/>
                <a:cs typeface="Cambria"/>
              </a:rPr>
              <a:t>it</a:t>
            </a:r>
            <a:r>
              <a:rPr sz="2100" spc="18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100" spc="105" dirty="0">
                <a:solidFill>
                  <a:srgbClr val="404040"/>
                </a:solidFill>
                <a:latin typeface="Cambria"/>
                <a:cs typeface="Cambria"/>
              </a:rPr>
              <a:t>is</a:t>
            </a:r>
            <a:r>
              <a:rPr sz="2100" spc="19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100" spc="114" dirty="0">
                <a:solidFill>
                  <a:srgbClr val="404040"/>
                </a:solidFill>
                <a:latin typeface="Cambria"/>
                <a:cs typeface="Cambria"/>
              </a:rPr>
              <a:t>also	</a:t>
            </a:r>
            <a:r>
              <a:rPr sz="2100" spc="125" dirty="0">
                <a:solidFill>
                  <a:srgbClr val="404040"/>
                </a:solidFill>
                <a:latin typeface="Cambria"/>
                <a:cs typeface="Cambria"/>
              </a:rPr>
              <a:t>.</a:t>
            </a:r>
            <a:endParaRPr sz="21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2000"/>
              </a:spcBef>
              <a:buClr>
                <a:srgbClr val="E38312"/>
              </a:buClr>
              <a:buSzPct val="73809"/>
              <a:buFont typeface="Wingdings"/>
              <a:buChar char=""/>
              <a:tabLst>
                <a:tab pos="241300" algn="l"/>
              </a:tabLst>
            </a:pPr>
            <a:r>
              <a:rPr sz="2100" spc="110" dirty="0">
                <a:solidFill>
                  <a:srgbClr val="404040"/>
                </a:solidFill>
                <a:latin typeface="Cambria"/>
                <a:cs typeface="Cambria"/>
              </a:rPr>
              <a:t>Many</a:t>
            </a:r>
            <a:r>
              <a:rPr sz="2100" spc="19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100" spc="110" dirty="0">
                <a:solidFill>
                  <a:srgbClr val="404040"/>
                </a:solidFill>
                <a:latin typeface="Cambria"/>
                <a:cs typeface="Cambria"/>
              </a:rPr>
              <a:t>publicly</a:t>
            </a:r>
            <a:r>
              <a:rPr sz="2100" spc="254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100" spc="95" dirty="0">
                <a:solidFill>
                  <a:srgbClr val="404040"/>
                </a:solidFill>
                <a:latin typeface="Cambria"/>
                <a:cs typeface="Cambria"/>
              </a:rPr>
              <a:t>available</a:t>
            </a:r>
            <a:r>
              <a:rPr sz="2100" spc="24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100" spc="130" dirty="0">
                <a:solidFill>
                  <a:srgbClr val="404040"/>
                </a:solidFill>
                <a:latin typeface="Cambria"/>
                <a:cs typeface="Cambria"/>
              </a:rPr>
              <a:t>SVM</a:t>
            </a:r>
            <a:r>
              <a:rPr sz="2100" spc="19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100" spc="114" dirty="0">
                <a:solidFill>
                  <a:srgbClr val="404040"/>
                </a:solidFill>
                <a:latin typeface="Cambria"/>
                <a:cs typeface="Cambria"/>
              </a:rPr>
              <a:t>packages:</a:t>
            </a:r>
            <a:r>
              <a:rPr sz="2100" spc="254" dirty="0">
                <a:solidFill>
                  <a:srgbClr val="2997E2"/>
                </a:solidFill>
                <a:latin typeface="Cambria"/>
                <a:cs typeface="Cambria"/>
              </a:rPr>
              <a:t> </a:t>
            </a:r>
            <a:r>
              <a:rPr sz="1900" u="sng" spc="90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Cambria"/>
                <a:cs typeface="Cambria"/>
                <a:hlinkClick r:id="rId22"/>
              </a:rPr>
              <a:t>http://www.kernel-machines.org/software</a:t>
            </a:r>
            <a:endParaRPr sz="19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2005"/>
              </a:spcBef>
              <a:buClr>
                <a:srgbClr val="E38312"/>
              </a:buClr>
              <a:buSzPct val="73809"/>
              <a:buFont typeface="Wingdings"/>
              <a:buChar char=""/>
              <a:tabLst>
                <a:tab pos="241300" algn="l"/>
                <a:tab pos="5634990" algn="l"/>
              </a:tabLst>
            </a:pPr>
            <a:r>
              <a:rPr sz="2100" spc="100" dirty="0">
                <a:solidFill>
                  <a:srgbClr val="404040"/>
                </a:solidFill>
                <a:latin typeface="Cambria"/>
                <a:cs typeface="Cambria"/>
              </a:rPr>
              <a:t>Kernel-based</a:t>
            </a:r>
            <a:r>
              <a:rPr sz="2100" spc="23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100" spc="120" dirty="0">
                <a:solidFill>
                  <a:srgbClr val="404040"/>
                </a:solidFill>
                <a:latin typeface="Cambria"/>
                <a:cs typeface="Cambria"/>
              </a:rPr>
              <a:t>framework</a:t>
            </a:r>
            <a:r>
              <a:rPr sz="2100" spc="229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100" spc="105" dirty="0">
                <a:solidFill>
                  <a:srgbClr val="404040"/>
                </a:solidFill>
                <a:latin typeface="Cambria"/>
                <a:cs typeface="Cambria"/>
              </a:rPr>
              <a:t>is</a:t>
            </a:r>
            <a:r>
              <a:rPr sz="2100" spc="17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100" spc="75" dirty="0">
                <a:solidFill>
                  <a:srgbClr val="404040"/>
                </a:solidFill>
                <a:latin typeface="Cambria"/>
                <a:cs typeface="Cambria"/>
              </a:rPr>
              <a:t>very	</a:t>
            </a:r>
            <a:r>
              <a:rPr sz="2100" spc="125" dirty="0">
                <a:solidFill>
                  <a:srgbClr val="404040"/>
                </a:solidFill>
                <a:latin typeface="Cambria"/>
                <a:cs typeface="Cambria"/>
              </a:rPr>
              <a:t>,</a:t>
            </a:r>
            <a:endParaRPr sz="21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1995"/>
              </a:spcBef>
              <a:buClr>
                <a:srgbClr val="E38312"/>
              </a:buClr>
              <a:buSzPct val="73809"/>
              <a:buFont typeface="Wingdings"/>
              <a:buChar char=""/>
              <a:tabLst>
                <a:tab pos="241300" algn="l"/>
              </a:tabLst>
            </a:pPr>
            <a:r>
              <a:rPr sz="2100" spc="135" dirty="0">
                <a:solidFill>
                  <a:srgbClr val="404040"/>
                </a:solidFill>
                <a:latin typeface="Cambria"/>
                <a:cs typeface="Cambria"/>
              </a:rPr>
              <a:t>SVMs</a:t>
            </a:r>
            <a:r>
              <a:rPr sz="2100" spc="17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100" spc="90" dirty="0">
                <a:solidFill>
                  <a:srgbClr val="404040"/>
                </a:solidFill>
                <a:latin typeface="Cambria"/>
                <a:cs typeface="Cambria"/>
              </a:rPr>
              <a:t>work</a:t>
            </a:r>
            <a:r>
              <a:rPr sz="2100" spc="204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100" spc="75" dirty="0">
                <a:solidFill>
                  <a:srgbClr val="404040"/>
                </a:solidFill>
                <a:latin typeface="Cambria"/>
                <a:cs typeface="Cambria"/>
              </a:rPr>
              <a:t>very</a:t>
            </a:r>
            <a:r>
              <a:rPr sz="2100" spc="19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100" spc="70" dirty="0">
                <a:solidFill>
                  <a:srgbClr val="404040"/>
                </a:solidFill>
                <a:latin typeface="Cambria"/>
                <a:cs typeface="Cambria"/>
              </a:rPr>
              <a:t>well</a:t>
            </a:r>
            <a:r>
              <a:rPr sz="2100" spc="19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100" spc="105" dirty="0">
                <a:solidFill>
                  <a:srgbClr val="404040"/>
                </a:solidFill>
                <a:latin typeface="Cambria"/>
                <a:cs typeface="Cambria"/>
              </a:rPr>
              <a:t>in</a:t>
            </a:r>
            <a:r>
              <a:rPr sz="2100" spc="18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100" spc="105" dirty="0">
                <a:solidFill>
                  <a:srgbClr val="404040"/>
                </a:solidFill>
                <a:latin typeface="Cambria"/>
                <a:cs typeface="Cambria"/>
              </a:rPr>
              <a:t>practice,</a:t>
            </a:r>
            <a:r>
              <a:rPr sz="2100" spc="204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100" spc="100" dirty="0">
                <a:solidFill>
                  <a:srgbClr val="404040"/>
                </a:solidFill>
                <a:latin typeface="Cambria"/>
                <a:cs typeface="Cambria"/>
              </a:rPr>
              <a:t>even</a:t>
            </a:r>
            <a:r>
              <a:rPr sz="2100" spc="18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100" spc="90" dirty="0">
                <a:solidFill>
                  <a:srgbClr val="404040"/>
                </a:solidFill>
                <a:latin typeface="Cambria"/>
                <a:cs typeface="Cambria"/>
              </a:rPr>
              <a:t>with</a:t>
            </a:r>
            <a:r>
              <a:rPr sz="2100" spc="18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100" spc="75" dirty="0">
                <a:solidFill>
                  <a:srgbClr val="404040"/>
                </a:solidFill>
                <a:latin typeface="Cambria"/>
                <a:cs typeface="Cambria"/>
              </a:rPr>
              <a:t>very</a:t>
            </a:r>
            <a:endParaRPr sz="2100">
              <a:latin typeface="Cambria"/>
              <a:cs typeface="Cambria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402336" y="771144"/>
            <a:ext cx="10342880" cy="5059680"/>
            <a:chOff x="402336" y="771144"/>
            <a:chExt cx="10342880" cy="5059680"/>
          </a:xfrm>
        </p:grpSpPr>
        <p:pic>
          <p:nvPicPr>
            <p:cNvPr id="42" name="object 4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954646" y="5519928"/>
              <a:ext cx="3790187" cy="310896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402336" y="771144"/>
              <a:ext cx="5084445" cy="609600"/>
            </a:xfrm>
            <a:custGeom>
              <a:avLst/>
              <a:gdLst/>
              <a:ahLst/>
              <a:cxnLst/>
              <a:rect l="l" t="t" r="r" b="b"/>
              <a:pathLst>
                <a:path w="5084445" h="609600">
                  <a:moveTo>
                    <a:pt x="5084064" y="0"/>
                  </a:moveTo>
                  <a:lnTo>
                    <a:pt x="0" y="0"/>
                  </a:lnTo>
                  <a:lnTo>
                    <a:pt x="0" y="609600"/>
                  </a:lnTo>
                  <a:lnTo>
                    <a:pt x="5084064" y="609600"/>
                  </a:lnTo>
                  <a:lnTo>
                    <a:pt x="5084064" y="0"/>
                  </a:lnTo>
                  <a:close/>
                </a:path>
              </a:pathLst>
            </a:custGeom>
            <a:solidFill>
              <a:srgbClr val="AB61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11763502" y="158623"/>
            <a:ext cx="2419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70" dirty="0">
                <a:solidFill>
                  <a:srgbClr val="FFFFFF"/>
                </a:solidFill>
                <a:latin typeface="Cambria"/>
                <a:cs typeface="Cambria"/>
              </a:rPr>
              <a:t>62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45" name="object 45"/>
          <p:cNvSpPr txBox="1">
            <a:spLocks noGrp="1"/>
          </p:cNvSpPr>
          <p:nvPr>
            <p:ph type="title"/>
          </p:nvPr>
        </p:nvSpPr>
        <p:spPr>
          <a:xfrm>
            <a:off x="481380" y="778890"/>
            <a:ext cx="7969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sz="3200" spc="-55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3200" dirty="0">
                <a:solidFill>
                  <a:srgbClr val="FFFFFF"/>
                </a:solidFill>
                <a:latin typeface="Constantia"/>
                <a:cs typeface="Constantia"/>
              </a:rPr>
              <a:t>os</a:t>
            </a:r>
            <a:endParaRPr sz="3200">
              <a:latin typeface="Constantia"/>
              <a:cs typeface="Constantia"/>
            </a:endParaRPr>
          </a:p>
        </p:txBody>
      </p:sp>
      <p:sp>
        <p:nvSpPr>
          <p:cNvPr id="47" name="Date Placeholder 46">
            <a:extLst>
              <a:ext uri="{FF2B5EF4-FFF2-40B4-BE49-F238E27FC236}">
                <a16:creationId xmlns:a16="http://schemas.microsoft.com/office/drawing/2014/main" id="{34E87532-644C-A490-B8ED-4BEEC3A4F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3/24/2024</a:t>
            </a:r>
          </a:p>
        </p:txBody>
      </p:sp>
      <p:sp>
        <p:nvSpPr>
          <p:cNvPr id="49" name="Slide Number Placeholder 48">
            <a:extLst>
              <a:ext uri="{FF2B5EF4-FFF2-40B4-BE49-F238E27FC236}">
                <a16:creationId xmlns:a16="http://schemas.microsoft.com/office/drawing/2014/main" id="{C94BD9F5-A741-F552-263B-0F74BAD78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3502" y="158623"/>
            <a:ext cx="2419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70" dirty="0">
                <a:solidFill>
                  <a:srgbClr val="FFFFFF"/>
                </a:solidFill>
                <a:latin typeface="Cambria"/>
                <a:cs typeface="Cambria"/>
              </a:rPr>
              <a:t>63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9600" y="2209800"/>
            <a:ext cx="10454640" cy="3733800"/>
          </a:xfrm>
          <a:custGeom>
            <a:avLst/>
            <a:gdLst/>
            <a:ahLst/>
            <a:cxnLst/>
            <a:rect l="l" t="t" r="r" b="b"/>
            <a:pathLst>
              <a:path w="10454640" h="3733800">
                <a:moveTo>
                  <a:pt x="10454640" y="0"/>
                </a:moveTo>
                <a:lnTo>
                  <a:pt x="0" y="0"/>
                </a:lnTo>
                <a:lnTo>
                  <a:pt x="0" y="3733800"/>
                </a:lnTo>
                <a:lnTo>
                  <a:pt x="10454640" y="3733800"/>
                </a:lnTo>
                <a:lnTo>
                  <a:pt x="1045464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6939" y="2181885"/>
            <a:ext cx="10072370" cy="3616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9235">
              <a:lnSpc>
                <a:spcPct val="140000"/>
              </a:lnSpc>
              <a:spcBef>
                <a:spcPts val="100"/>
              </a:spcBef>
              <a:buClr>
                <a:srgbClr val="714209"/>
              </a:buClr>
              <a:buSzPct val="75000"/>
              <a:buFont typeface="Wingdings"/>
              <a:buChar char=""/>
              <a:tabLst>
                <a:tab pos="241935" algn="l"/>
                <a:tab pos="558165" algn="l"/>
                <a:tab pos="1624965" algn="l"/>
                <a:tab pos="2738120" algn="l"/>
                <a:tab pos="3470910" algn="l"/>
                <a:tab pos="4262120" algn="l"/>
                <a:tab pos="4723765" algn="l"/>
                <a:tab pos="5403850" algn="l"/>
                <a:tab pos="6212840" algn="l"/>
                <a:tab pos="6868159" algn="l"/>
                <a:tab pos="7342505" algn="l"/>
                <a:tab pos="8427720" algn="l"/>
                <a:tab pos="8949055" algn="l"/>
              </a:tabLst>
            </a:pPr>
            <a:r>
              <a:rPr sz="2200" spc="-60" dirty="0">
                <a:solidFill>
                  <a:srgbClr val="585858"/>
                </a:solidFill>
                <a:latin typeface="Constantia"/>
                <a:cs typeface="Constantia"/>
              </a:rPr>
              <a:t>I</a:t>
            </a:r>
            <a:r>
              <a:rPr sz="2200" spc="-5" dirty="0">
                <a:solidFill>
                  <a:srgbClr val="585858"/>
                </a:solidFill>
                <a:latin typeface="Constantia"/>
                <a:cs typeface="Constantia"/>
              </a:rPr>
              <a:t>t</a:t>
            </a:r>
            <a:r>
              <a:rPr sz="2200" dirty="0">
                <a:solidFill>
                  <a:srgbClr val="585858"/>
                </a:solidFill>
                <a:latin typeface="Constantia"/>
                <a:cs typeface="Constantia"/>
              </a:rPr>
              <a:t>	</a:t>
            </a:r>
            <a:r>
              <a:rPr sz="2200" b="1" i="1" spc="-10" dirty="0">
                <a:solidFill>
                  <a:srgbClr val="C00000"/>
                </a:solidFill>
                <a:latin typeface="Constantia"/>
                <a:cs typeface="Constantia"/>
              </a:rPr>
              <a:t>d</a:t>
            </a:r>
            <a:r>
              <a:rPr sz="2200" b="1" i="1" spc="-15" dirty="0">
                <a:solidFill>
                  <a:srgbClr val="C00000"/>
                </a:solidFill>
                <a:latin typeface="Constantia"/>
                <a:cs typeface="Constantia"/>
              </a:rPr>
              <a:t>o</a:t>
            </a:r>
            <a:r>
              <a:rPr sz="2200" b="1" i="1" spc="-10" dirty="0">
                <a:solidFill>
                  <a:srgbClr val="C00000"/>
                </a:solidFill>
                <a:latin typeface="Constantia"/>
                <a:cs typeface="Constantia"/>
              </a:rPr>
              <a:t>es</a:t>
            </a:r>
            <a:r>
              <a:rPr sz="2200" b="1" i="1" spc="-125" dirty="0">
                <a:solidFill>
                  <a:srgbClr val="C00000"/>
                </a:solidFill>
                <a:latin typeface="Constantia"/>
                <a:cs typeface="Constantia"/>
              </a:rPr>
              <a:t>n</a:t>
            </a:r>
            <a:r>
              <a:rPr sz="2200" b="1" i="1" spc="-10" dirty="0">
                <a:solidFill>
                  <a:srgbClr val="C00000"/>
                </a:solidFill>
                <a:latin typeface="Constantia"/>
                <a:cs typeface="Constantia"/>
              </a:rPr>
              <a:t>’</a:t>
            </a:r>
            <a:r>
              <a:rPr sz="2200" b="1" i="1" spc="-5" dirty="0">
                <a:solidFill>
                  <a:srgbClr val="C00000"/>
                </a:solidFill>
                <a:latin typeface="Constantia"/>
                <a:cs typeface="Constantia"/>
              </a:rPr>
              <a:t>t</a:t>
            </a:r>
            <a:r>
              <a:rPr sz="2200" b="1" i="1" dirty="0">
                <a:solidFill>
                  <a:srgbClr val="C00000"/>
                </a:solidFill>
                <a:latin typeface="Constantia"/>
                <a:cs typeface="Constantia"/>
              </a:rPr>
              <a:t>	</a:t>
            </a:r>
            <a:r>
              <a:rPr sz="2200" spc="-5" dirty="0">
                <a:solidFill>
                  <a:srgbClr val="585858"/>
                </a:solidFill>
                <a:latin typeface="Constantia"/>
                <a:cs typeface="Constantia"/>
              </a:rPr>
              <a:t>p</a:t>
            </a:r>
            <a:r>
              <a:rPr sz="2200" dirty="0">
                <a:solidFill>
                  <a:srgbClr val="585858"/>
                </a:solidFill>
                <a:latin typeface="Constantia"/>
                <a:cs typeface="Constantia"/>
              </a:rPr>
              <a:t>e</a:t>
            </a:r>
            <a:r>
              <a:rPr sz="2200" spc="-20" dirty="0">
                <a:solidFill>
                  <a:srgbClr val="585858"/>
                </a:solidFill>
                <a:latin typeface="Constantia"/>
                <a:cs typeface="Constantia"/>
              </a:rPr>
              <a:t>r</a:t>
            </a:r>
            <a:r>
              <a:rPr sz="2200" spc="-15" dirty="0">
                <a:solidFill>
                  <a:srgbClr val="585858"/>
                </a:solidFill>
                <a:latin typeface="Constantia"/>
                <a:cs typeface="Constantia"/>
              </a:rPr>
              <a:t>f</a:t>
            </a:r>
            <a:r>
              <a:rPr sz="2200" spc="-5" dirty="0">
                <a:solidFill>
                  <a:srgbClr val="585858"/>
                </a:solidFill>
                <a:latin typeface="Constantia"/>
                <a:cs typeface="Constantia"/>
              </a:rPr>
              <a:t>orm</a:t>
            </a:r>
            <a:r>
              <a:rPr sz="2200" dirty="0">
                <a:solidFill>
                  <a:srgbClr val="585858"/>
                </a:solidFill>
                <a:latin typeface="Constantia"/>
                <a:cs typeface="Constantia"/>
              </a:rPr>
              <a:t>	</a:t>
            </a:r>
            <a:r>
              <a:rPr sz="2200" b="1" i="1" spc="-40" dirty="0">
                <a:solidFill>
                  <a:srgbClr val="C00000"/>
                </a:solidFill>
                <a:latin typeface="Constantia"/>
                <a:cs typeface="Constantia"/>
              </a:rPr>
              <a:t>w</a:t>
            </a:r>
            <a:r>
              <a:rPr sz="2200" b="1" i="1" spc="-20" dirty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sz="2200" b="1" i="1" spc="-5" dirty="0">
                <a:solidFill>
                  <a:srgbClr val="C00000"/>
                </a:solidFill>
                <a:latin typeface="Constantia"/>
                <a:cs typeface="Constantia"/>
              </a:rPr>
              <a:t>l</a:t>
            </a:r>
            <a:r>
              <a:rPr sz="2200" b="1" i="1" spc="-15" dirty="0">
                <a:solidFill>
                  <a:srgbClr val="C00000"/>
                </a:solidFill>
                <a:latin typeface="Constantia"/>
                <a:cs typeface="Constantia"/>
              </a:rPr>
              <a:t>l</a:t>
            </a:r>
            <a:r>
              <a:rPr sz="2200" spc="-5" dirty="0">
                <a:solidFill>
                  <a:srgbClr val="585858"/>
                </a:solidFill>
                <a:latin typeface="Constantia"/>
                <a:cs typeface="Constantia"/>
              </a:rPr>
              <a:t>,</a:t>
            </a:r>
            <a:r>
              <a:rPr sz="2200" dirty="0">
                <a:solidFill>
                  <a:srgbClr val="585858"/>
                </a:solidFill>
                <a:latin typeface="Constantia"/>
                <a:cs typeface="Constantia"/>
              </a:rPr>
              <a:t>	</a:t>
            </a:r>
            <a:r>
              <a:rPr sz="2200" spc="-30" dirty="0">
                <a:solidFill>
                  <a:srgbClr val="585858"/>
                </a:solidFill>
                <a:latin typeface="Constantia"/>
                <a:cs typeface="Constantia"/>
              </a:rPr>
              <a:t>w</a:t>
            </a:r>
            <a:r>
              <a:rPr sz="2200" spc="-5" dirty="0">
                <a:solidFill>
                  <a:srgbClr val="585858"/>
                </a:solidFill>
                <a:latin typeface="Constantia"/>
                <a:cs typeface="Constantia"/>
              </a:rPr>
              <a:t>hen</a:t>
            </a:r>
            <a:r>
              <a:rPr sz="2200" dirty="0">
                <a:solidFill>
                  <a:srgbClr val="585858"/>
                </a:solidFill>
                <a:latin typeface="Constantia"/>
                <a:cs typeface="Constantia"/>
              </a:rPr>
              <a:t>	</a:t>
            </a:r>
            <a:r>
              <a:rPr sz="2200" spc="-55" dirty="0">
                <a:solidFill>
                  <a:srgbClr val="585858"/>
                </a:solidFill>
                <a:latin typeface="Constantia"/>
                <a:cs typeface="Constantia"/>
              </a:rPr>
              <a:t>w</a:t>
            </a:r>
            <a:r>
              <a:rPr sz="2200" spc="-5" dirty="0">
                <a:solidFill>
                  <a:srgbClr val="585858"/>
                </a:solidFill>
                <a:latin typeface="Constantia"/>
                <a:cs typeface="Constantia"/>
              </a:rPr>
              <a:t>e</a:t>
            </a:r>
            <a:r>
              <a:rPr sz="2200" dirty="0">
                <a:solidFill>
                  <a:srgbClr val="585858"/>
                </a:solidFill>
                <a:latin typeface="Constantia"/>
                <a:cs typeface="Constantia"/>
              </a:rPr>
              <a:t>	</a:t>
            </a:r>
            <a:r>
              <a:rPr sz="2200" spc="-5" dirty="0">
                <a:solidFill>
                  <a:srgbClr val="585858"/>
                </a:solidFill>
                <a:latin typeface="Constantia"/>
                <a:cs typeface="Constantia"/>
              </a:rPr>
              <a:t>h</a:t>
            </a:r>
            <a:r>
              <a:rPr sz="2200" spc="-55" dirty="0">
                <a:solidFill>
                  <a:srgbClr val="585858"/>
                </a:solidFill>
                <a:latin typeface="Constantia"/>
                <a:cs typeface="Constantia"/>
              </a:rPr>
              <a:t>a</a:t>
            </a:r>
            <a:r>
              <a:rPr sz="2200" spc="-70" dirty="0">
                <a:solidFill>
                  <a:srgbClr val="585858"/>
                </a:solidFill>
                <a:latin typeface="Constantia"/>
                <a:cs typeface="Constantia"/>
              </a:rPr>
              <a:t>v</a:t>
            </a:r>
            <a:r>
              <a:rPr sz="2200" spc="-5" dirty="0">
                <a:solidFill>
                  <a:srgbClr val="585858"/>
                </a:solidFill>
                <a:latin typeface="Constantia"/>
                <a:cs typeface="Constantia"/>
              </a:rPr>
              <a:t>e</a:t>
            </a:r>
            <a:r>
              <a:rPr sz="2200" dirty="0">
                <a:solidFill>
                  <a:srgbClr val="585858"/>
                </a:solidFill>
                <a:latin typeface="Constantia"/>
                <a:cs typeface="Constantia"/>
              </a:rPr>
              <a:t>	</a:t>
            </a:r>
            <a:r>
              <a:rPr sz="2200" b="1" i="1" spc="-5" dirty="0">
                <a:solidFill>
                  <a:srgbClr val="C00000"/>
                </a:solidFill>
                <a:latin typeface="Constantia"/>
                <a:cs typeface="Constantia"/>
              </a:rPr>
              <a:t>la</a:t>
            </a:r>
            <a:r>
              <a:rPr sz="2200" b="1" i="1" spc="-30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200" b="1" i="1" spc="-10" dirty="0">
                <a:solidFill>
                  <a:srgbClr val="C00000"/>
                </a:solidFill>
                <a:latin typeface="Constantia"/>
                <a:cs typeface="Constantia"/>
              </a:rPr>
              <a:t>g</a:t>
            </a:r>
            <a:r>
              <a:rPr sz="2200" b="1" i="1" spc="-5" dirty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sz="2200" b="1" i="1" dirty="0">
                <a:solidFill>
                  <a:srgbClr val="C00000"/>
                </a:solidFill>
                <a:latin typeface="Constantia"/>
                <a:cs typeface="Constantia"/>
              </a:rPr>
              <a:t>	</a:t>
            </a:r>
            <a:r>
              <a:rPr sz="2200" b="1" i="1" spc="-25" dirty="0">
                <a:solidFill>
                  <a:srgbClr val="C00000"/>
                </a:solidFill>
                <a:latin typeface="Constantia"/>
                <a:cs typeface="Constantia"/>
              </a:rPr>
              <a:t>d</a:t>
            </a:r>
            <a:r>
              <a:rPr sz="2200" spc="-5" dirty="0">
                <a:solidFill>
                  <a:srgbClr val="585858"/>
                </a:solidFill>
                <a:latin typeface="Constantia"/>
                <a:cs typeface="Constantia"/>
              </a:rPr>
              <a:t>ata</a:t>
            </a:r>
            <a:r>
              <a:rPr sz="2200" dirty="0">
                <a:solidFill>
                  <a:srgbClr val="585858"/>
                </a:solidFill>
                <a:latin typeface="Constantia"/>
                <a:cs typeface="Constantia"/>
              </a:rPr>
              <a:t>	</a:t>
            </a:r>
            <a:r>
              <a:rPr sz="2200" spc="-5" dirty="0">
                <a:solidFill>
                  <a:srgbClr val="585858"/>
                </a:solidFill>
                <a:latin typeface="Constantia"/>
                <a:cs typeface="Constantia"/>
              </a:rPr>
              <a:t>set</a:t>
            </a:r>
            <a:r>
              <a:rPr sz="2200" dirty="0">
                <a:solidFill>
                  <a:srgbClr val="585858"/>
                </a:solidFill>
                <a:latin typeface="Constantia"/>
                <a:cs typeface="Constantia"/>
              </a:rPr>
              <a:t>	</a:t>
            </a:r>
            <a:r>
              <a:rPr sz="2200" spc="-10" dirty="0">
                <a:solidFill>
                  <a:srgbClr val="585858"/>
                </a:solidFill>
                <a:latin typeface="Constantia"/>
                <a:cs typeface="Constantia"/>
              </a:rPr>
              <a:t>bec</a:t>
            </a:r>
            <a:r>
              <a:rPr sz="2200" spc="-15" dirty="0">
                <a:solidFill>
                  <a:srgbClr val="585858"/>
                </a:solidFill>
                <a:latin typeface="Constantia"/>
                <a:cs typeface="Constantia"/>
              </a:rPr>
              <a:t>a</a:t>
            </a:r>
            <a:r>
              <a:rPr sz="2200" spc="-10" dirty="0">
                <a:solidFill>
                  <a:srgbClr val="585858"/>
                </a:solidFill>
                <a:latin typeface="Constantia"/>
                <a:cs typeface="Constantia"/>
              </a:rPr>
              <a:t>us</a:t>
            </a:r>
            <a:r>
              <a:rPr sz="2200" spc="-5" dirty="0">
                <a:solidFill>
                  <a:srgbClr val="585858"/>
                </a:solidFill>
                <a:latin typeface="Constantia"/>
                <a:cs typeface="Constantia"/>
              </a:rPr>
              <a:t>e</a:t>
            </a:r>
            <a:r>
              <a:rPr sz="2200" dirty="0">
                <a:solidFill>
                  <a:srgbClr val="585858"/>
                </a:solidFill>
                <a:latin typeface="Constantia"/>
                <a:cs typeface="Constantia"/>
              </a:rPr>
              <a:t>	</a:t>
            </a:r>
            <a:r>
              <a:rPr sz="2200" spc="-10" dirty="0">
                <a:solidFill>
                  <a:srgbClr val="585858"/>
                </a:solidFill>
                <a:latin typeface="Constantia"/>
                <a:cs typeface="Constantia"/>
              </a:rPr>
              <a:t>t</a:t>
            </a:r>
            <a:r>
              <a:rPr sz="2200" spc="-15" dirty="0">
                <a:solidFill>
                  <a:srgbClr val="585858"/>
                </a:solidFill>
                <a:latin typeface="Constantia"/>
                <a:cs typeface="Constantia"/>
              </a:rPr>
              <a:t>h</a:t>
            </a:r>
            <a:r>
              <a:rPr sz="2200" spc="-5" dirty="0">
                <a:solidFill>
                  <a:srgbClr val="585858"/>
                </a:solidFill>
                <a:latin typeface="Constantia"/>
                <a:cs typeface="Constantia"/>
              </a:rPr>
              <a:t>e</a:t>
            </a:r>
            <a:r>
              <a:rPr sz="2200" dirty="0">
                <a:solidFill>
                  <a:srgbClr val="585858"/>
                </a:solidFill>
                <a:latin typeface="Constantia"/>
                <a:cs typeface="Constantia"/>
              </a:rPr>
              <a:t>	</a:t>
            </a:r>
            <a:r>
              <a:rPr sz="2200" b="1" i="1" spc="-25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200" b="1" i="1" spc="-10" dirty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sz="2200" b="1" i="1" spc="-20" dirty="0">
                <a:solidFill>
                  <a:srgbClr val="C00000"/>
                </a:solidFill>
                <a:latin typeface="Constantia"/>
                <a:cs typeface="Constantia"/>
              </a:rPr>
              <a:t>q</a:t>
            </a:r>
            <a:r>
              <a:rPr sz="2200" b="1" i="1" spc="-10" dirty="0">
                <a:solidFill>
                  <a:srgbClr val="C00000"/>
                </a:solidFill>
                <a:latin typeface="Constantia"/>
                <a:cs typeface="Constantia"/>
              </a:rPr>
              <a:t>ui</a:t>
            </a:r>
            <a:r>
              <a:rPr sz="2200" b="1" i="1" spc="-30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200" b="1" i="1" spc="-10" dirty="0">
                <a:solidFill>
                  <a:srgbClr val="C00000"/>
                </a:solidFill>
                <a:latin typeface="Constantia"/>
                <a:cs typeface="Constantia"/>
              </a:rPr>
              <a:t>ed  training</a:t>
            </a:r>
            <a:r>
              <a:rPr sz="2200" b="1" i="1" spc="30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200" spc="-5" dirty="0">
                <a:solidFill>
                  <a:srgbClr val="585858"/>
                </a:solidFill>
                <a:latin typeface="Constantia"/>
                <a:cs typeface="Constantia"/>
              </a:rPr>
              <a:t>ti</a:t>
            </a:r>
            <a:r>
              <a:rPr sz="2200" b="1" i="1" spc="-5" dirty="0">
                <a:solidFill>
                  <a:srgbClr val="C00000"/>
                </a:solidFill>
                <a:latin typeface="Constantia"/>
                <a:cs typeface="Constantia"/>
              </a:rPr>
              <a:t>m</a:t>
            </a:r>
            <a:r>
              <a:rPr sz="2200" spc="-5" dirty="0">
                <a:solidFill>
                  <a:srgbClr val="585858"/>
                </a:solidFill>
                <a:latin typeface="Constantia"/>
                <a:cs typeface="Constantia"/>
              </a:rPr>
              <a:t>e</a:t>
            </a:r>
            <a:r>
              <a:rPr sz="2200" spc="-45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2200" spc="-5" dirty="0">
                <a:solidFill>
                  <a:srgbClr val="585858"/>
                </a:solidFill>
                <a:latin typeface="Constantia"/>
                <a:cs typeface="Constantia"/>
              </a:rPr>
              <a:t>is</a:t>
            </a:r>
            <a:r>
              <a:rPr sz="2200" spc="-50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2200" b="1" i="1" spc="-10" dirty="0">
                <a:solidFill>
                  <a:srgbClr val="C00000"/>
                </a:solidFill>
                <a:latin typeface="Constantia"/>
                <a:cs typeface="Constantia"/>
              </a:rPr>
              <a:t>higher</a:t>
            </a:r>
            <a:endParaRPr sz="2200">
              <a:latin typeface="Constantia"/>
              <a:cs typeface="Constantia"/>
            </a:endParaRPr>
          </a:p>
          <a:p>
            <a:pPr marL="241300" indent="-229235">
              <a:lnSpc>
                <a:spcPct val="100000"/>
              </a:lnSpc>
              <a:spcBef>
                <a:spcPts val="1655"/>
              </a:spcBef>
              <a:buClr>
                <a:srgbClr val="714209"/>
              </a:buClr>
              <a:buSzPct val="75000"/>
              <a:buFont typeface="Wingdings"/>
              <a:buChar char=""/>
              <a:tabLst>
                <a:tab pos="241935" algn="l"/>
              </a:tabLst>
            </a:pPr>
            <a:r>
              <a:rPr sz="2200" b="1" i="1" spc="-15" dirty="0">
                <a:solidFill>
                  <a:srgbClr val="C00000"/>
                </a:solidFill>
                <a:latin typeface="Constantia"/>
                <a:cs typeface="Constantia"/>
              </a:rPr>
              <a:t>No</a:t>
            </a:r>
            <a:r>
              <a:rPr sz="2200" b="1" i="1" spc="40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200" spc="-10" dirty="0">
                <a:solidFill>
                  <a:srgbClr val="585858"/>
                </a:solidFill>
                <a:latin typeface="Constantia"/>
                <a:cs typeface="Constantia"/>
              </a:rPr>
              <a:t>“</a:t>
            </a:r>
            <a:r>
              <a:rPr sz="2200" b="1" i="1" spc="-10" dirty="0">
                <a:solidFill>
                  <a:srgbClr val="C00000"/>
                </a:solidFill>
                <a:latin typeface="Constantia"/>
                <a:cs typeface="Constantia"/>
              </a:rPr>
              <a:t>direct</a:t>
            </a:r>
            <a:r>
              <a:rPr sz="2200" spc="-10" dirty="0">
                <a:solidFill>
                  <a:srgbClr val="585858"/>
                </a:solidFill>
                <a:latin typeface="Constantia"/>
                <a:cs typeface="Constantia"/>
              </a:rPr>
              <a:t>” </a:t>
            </a:r>
            <a:r>
              <a:rPr sz="2200" b="1" i="1" spc="-10" dirty="0">
                <a:solidFill>
                  <a:srgbClr val="C00000"/>
                </a:solidFill>
                <a:latin typeface="Constantia"/>
                <a:cs typeface="Constantia"/>
              </a:rPr>
              <a:t>multi-class</a:t>
            </a:r>
            <a:r>
              <a:rPr sz="2200" b="1" i="1" spc="30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200" b="1" i="1" spc="-5" dirty="0">
                <a:solidFill>
                  <a:srgbClr val="C00000"/>
                </a:solidFill>
                <a:latin typeface="Constantia"/>
                <a:cs typeface="Constantia"/>
              </a:rPr>
              <a:t>SVM</a:t>
            </a:r>
            <a:r>
              <a:rPr sz="2200" spc="-5" dirty="0">
                <a:solidFill>
                  <a:srgbClr val="585858"/>
                </a:solidFill>
                <a:latin typeface="Constantia"/>
                <a:cs typeface="Constantia"/>
              </a:rPr>
              <a:t>,</a:t>
            </a:r>
            <a:r>
              <a:rPr sz="2200" spc="25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2200" spc="-5" dirty="0">
                <a:solidFill>
                  <a:srgbClr val="585858"/>
                </a:solidFill>
                <a:latin typeface="Constantia"/>
                <a:cs typeface="Constantia"/>
              </a:rPr>
              <a:t>must</a:t>
            </a:r>
            <a:r>
              <a:rPr sz="2200" spc="-130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2200" spc="-10" dirty="0">
                <a:solidFill>
                  <a:srgbClr val="585858"/>
                </a:solidFill>
                <a:latin typeface="Constantia"/>
                <a:cs typeface="Constantia"/>
              </a:rPr>
              <a:t>combine</a:t>
            </a:r>
            <a:r>
              <a:rPr sz="2200" spc="-95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2200" spc="-10" dirty="0">
                <a:solidFill>
                  <a:srgbClr val="585858"/>
                </a:solidFill>
                <a:latin typeface="Constantia"/>
                <a:cs typeface="Constantia"/>
              </a:rPr>
              <a:t>two-class</a:t>
            </a:r>
            <a:r>
              <a:rPr sz="2200" spc="-65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2200" spc="-5" dirty="0">
                <a:solidFill>
                  <a:srgbClr val="585858"/>
                </a:solidFill>
                <a:latin typeface="Constantia"/>
                <a:cs typeface="Constantia"/>
              </a:rPr>
              <a:t>SVMs</a:t>
            </a:r>
            <a:endParaRPr sz="2200">
              <a:latin typeface="Constantia"/>
              <a:cs typeface="Constantia"/>
            </a:endParaRPr>
          </a:p>
          <a:p>
            <a:pPr marL="241300" indent="-229235">
              <a:lnSpc>
                <a:spcPct val="100000"/>
              </a:lnSpc>
              <a:spcBef>
                <a:spcPts val="1660"/>
              </a:spcBef>
              <a:buClr>
                <a:srgbClr val="714209"/>
              </a:buClr>
              <a:buSzPct val="75000"/>
              <a:buFont typeface="Wingdings"/>
              <a:buChar char=""/>
              <a:tabLst>
                <a:tab pos="241935" algn="l"/>
              </a:tabLst>
            </a:pPr>
            <a:r>
              <a:rPr sz="2200" b="1" i="1" spc="-15" dirty="0">
                <a:solidFill>
                  <a:srgbClr val="C00000"/>
                </a:solidFill>
                <a:latin typeface="Constantia"/>
                <a:cs typeface="Constantia"/>
              </a:rPr>
              <a:t>Computation,</a:t>
            </a:r>
            <a:r>
              <a:rPr sz="2200" b="1" i="1" spc="25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200" b="1" i="1" dirty="0">
                <a:solidFill>
                  <a:srgbClr val="C00000"/>
                </a:solidFill>
                <a:latin typeface="Constantia"/>
                <a:cs typeface="Constantia"/>
              </a:rPr>
              <a:t>memory</a:t>
            </a:r>
            <a:endParaRPr sz="2200">
              <a:latin typeface="Constantia"/>
              <a:cs typeface="Constantia"/>
            </a:endParaRPr>
          </a:p>
          <a:p>
            <a:pPr marL="241300" marR="11430" indent="-229235">
              <a:lnSpc>
                <a:spcPct val="140100"/>
              </a:lnSpc>
              <a:spcBef>
                <a:spcPts val="595"/>
              </a:spcBef>
              <a:buClr>
                <a:srgbClr val="714209"/>
              </a:buClr>
              <a:buSzPct val="75000"/>
              <a:buFont typeface="Wingdings"/>
              <a:buChar char=""/>
              <a:tabLst>
                <a:tab pos="241935" algn="l"/>
              </a:tabLst>
            </a:pPr>
            <a:r>
              <a:rPr sz="2200" spc="-10" dirty="0">
                <a:solidFill>
                  <a:srgbClr val="585858"/>
                </a:solidFill>
                <a:latin typeface="Constantia"/>
                <a:cs typeface="Constantia"/>
              </a:rPr>
              <a:t>During</a:t>
            </a:r>
            <a:r>
              <a:rPr sz="2200" spc="100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2200" b="1" i="1" spc="-10" dirty="0">
                <a:solidFill>
                  <a:srgbClr val="C00000"/>
                </a:solidFill>
                <a:latin typeface="Constantia"/>
                <a:cs typeface="Constantia"/>
              </a:rPr>
              <a:t>training</a:t>
            </a:r>
            <a:r>
              <a:rPr sz="2200" b="1" i="1" spc="160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200" b="1" i="1" spc="-5" dirty="0">
                <a:solidFill>
                  <a:srgbClr val="C00000"/>
                </a:solidFill>
                <a:latin typeface="Constantia"/>
                <a:cs typeface="Constantia"/>
              </a:rPr>
              <a:t>time</a:t>
            </a:r>
            <a:r>
              <a:rPr sz="2200" spc="-5" dirty="0">
                <a:solidFill>
                  <a:srgbClr val="585858"/>
                </a:solidFill>
                <a:latin typeface="Constantia"/>
                <a:cs typeface="Constantia"/>
              </a:rPr>
              <a:t>,</a:t>
            </a:r>
            <a:r>
              <a:rPr sz="2200" spc="105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2200" spc="-10" dirty="0">
                <a:solidFill>
                  <a:srgbClr val="585858"/>
                </a:solidFill>
                <a:latin typeface="Constantia"/>
                <a:cs typeface="Constantia"/>
              </a:rPr>
              <a:t>must</a:t>
            </a:r>
            <a:r>
              <a:rPr sz="2200" spc="45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2200" b="1" i="1" spc="-15" dirty="0">
                <a:solidFill>
                  <a:srgbClr val="C00000"/>
                </a:solidFill>
                <a:latin typeface="Constantia"/>
                <a:cs typeface="Constantia"/>
              </a:rPr>
              <a:t>compute</a:t>
            </a:r>
            <a:r>
              <a:rPr sz="2200" b="1" i="1" spc="150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200" b="1" i="1" spc="-5" dirty="0">
                <a:solidFill>
                  <a:srgbClr val="C00000"/>
                </a:solidFill>
                <a:latin typeface="Constantia"/>
                <a:cs typeface="Constantia"/>
              </a:rPr>
              <a:t>matrix</a:t>
            </a:r>
            <a:r>
              <a:rPr sz="2200" b="1" i="1" spc="165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200" spc="-5" dirty="0">
                <a:solidFill>
                  <a:srgbClr val="585858"/>
                </a:solidFill>
                <a:latin typeface="Constantia"/>
                <a:cs typeface="Constantia"/>
              </a:rPr>
              <a:t>of</a:t>
            </a:r>
            <a:r>
              <a:rPr sz="2200" spc="155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2200" b="1" i="1" spc="-15" dirty="0">
                <a:solidFill>
                  <a:srgbClr val="C00000"/>
                </a:solidFill>
                <a:latin typeface="Constantia"/>
                <a:cs typeface="Constantia"/>
              </a:rPr>
              <a:t>kernel</a:t>
            </a:r>
            <a:r>
              <a:rPr sz="2200" b="1" i="1" spc="145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200" b="1" i="1" spc="-10" dirty="0">
                <a:solidFill>
                  <a:srgbClr val="C00000"/>
                </a:solidFill>
                <a:latin typeface="Constantia"/>
                <a:cs typeface="Constantia"/>
              </a:rPr>
              <a:t>values</a:t>
            </a:r>
            <a:r>
              <a:rPr sz="2200" b="1" i="1" spc="140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200" spc="-5" dirty="0">
                <a:solidFill>
                  <a:srgbClr val="585858"/>
                </a:solidFill>
                <a:latin typeface="Constantia"/>
                <a:cs typeface="Constantia"/>
              </a:rPr>
              <a:t>for</a:t>
            </a:r>
            <a:r>
              <a:rPr sz="2200" spc="30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2200" spc="-15" dirty="0">
                <a:solidFill>
                  <a:srgbClr val="585858"/>
                </a:solidFill>
                <a:latin typeface="Constantia"/>
                <a:cs typeface="Constantia"/>
              </a:rPr>
              <a:t>every</a:t>
            </a:r>
            <a:r>
              <a:rPr sz="2200" spc="55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2200" spc="-5" dirty="0">
                <a:solidFill>
                  <a:srgbClr val="585858"/>
                </a:solidFill>
                <a:latin typeface="Constantia"/>
                <a:cs typeface="Constantia"/>
              </a:rPr>
              <a:t>pair</a:t>
            </a:r>
            <a:r>
              <a:rPr sz="2200" spc="25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2200" spc="-5" dirty="0">
                <a:solidFill>
                  <a:srgbClr val="585858"/>
                </a:solidFill>
                <a:latin typeface="Constantia"/>
                <a:cs typeface="Constantia"/>
              </a:rPr>
              <a:t>of </a:t>
            </a:r>
            <a:r>
              <a:rPr sz="2200" spc="-540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2200" spc="-5" dirty="0">
                <a:solidFill>
                  <a:srgbClr val="585858"/>
                </a:solidFill>
                <a:latin typeface="Constantia"/>
                <a:cs typeface="Constantia"/>
              </a:rPr>
              <a:t>examples</a:t>
            </a:r>
            <a:endParaRPr sz="2200">
              <a:latin typeface="Constantia"/>
              <a:cs typeface="Constantia"/>
            </a:endParaRPr>
          </a:p>
          <a:p>
            <a:pPr marL="241300" indent="-229235">
              <a:lnSpc>
                <a:spcPct val="100000"/>
              </a:lnSpc>
              <a:spcBef>
                <a:spcPts val="1655"/>
              </a:spcBef>
              <a:buClr>
                <a:srgbClr val="714209"/>
              </a:buClr>
              <a:buSzPct val="75000"/>
              <a:buFont typeface="Wingdings"/>
              <a:buChar char=""/>
              <a:tabLst>
                <a:tab pos="241935" algn="l"/>
              </a:tabLst>
            </a:pPr>
            <a:r>
              <a:rPr sz="2200" dirty="0">
                <a:solidFill>
                  <a:srgbClr val="585858"/>
                </a:solidFill>
                <a:latin typeface="Constantia"/>
                <a:cs typeface="Constantia"/>
              </a:rPr>
              <a:t>Learning</a:t>
            </a:r>
            <a:r>
              <a:rPr sz="2200" spc="-75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2200" spc="-10" dirty="0">
                <a:solidFill>
                  <a:srgbClr val="585858"/>
                </a:solidFill>
                <a:latin typeface="Constantia"/>
                <a:cs typeface="Constantia"/>
              </a:rPr>
              <a:t>can</a:t>
            </a:r>
            <a:r>
              <a:rPr sz="2200" spc="-65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2200" spc="-20" dirty="0">
                <a:solidFill>
                  <a:srgbClr val="585858"/>
                </a:solidFill>
                <a:latin typeface="Constantia"/>
                <a:cs typeface="Constantia"/>
              </a:rPr>
              <a:t>take</a:t>
            </a:r>
            <a:r>
              <a:rPr sz="2200" spc="-110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2200" spc="-5" dirty="0">
                <a:solidFill>
                  <a:srgbClr val="585858"/>
                </a:solidFill>
                <a:latin typeface="Constantia"/>
                <a:cs typeface="Constantia"/>
              </a:rPr>
              <a:t>a</a:t>
            </a:r>
            <a:r>
              <a:rPr sz="2200" spc="-50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2200" b="1" i="1" spc="-5" dirty="0">
                <a:solidFill>
                  <a:srgbClr val="C00000"/>
                </a:solidFill>
                <a:latin typeface="Constantia"/>
                <a:cs typeface="Constantia"/>
              </a:rPr>
              <a:t>very</a:t>
            </a:r>
            <a:r>
              <a:rPr sz="2200" b="1" i="1" spc="-10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200" b="1" i="1" spc="-5" dirty="0">
                <a:solidFill>
                  <a:srgbClr val="C00000"/>
                </a:solidFill>
                <a:latin typeface="Constantia"/>
                <a:cs typeface="Constantia"/>
              </a:rPr>
              <a:t>long</a:t>
            </a:r>
            <a:r>
              <a:rPr sz="2200" b="1" i="1" spc="20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200" b="1" i="1" spc="-10" dirty="0">
                <a:solidFill>
                  <a:srgbClr val="C00000"/>
                </a:solidFill>
                <a:latin typeface="Constantia"/>
                <a:cs typeface="Constantia"/>
              </a:rPr>
              <a:t>time</a:t>
            </a:r>
            <a:r>
              <a:rPr sz="2200" b="1" i="1" spc="15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200" spc="-5" dirty="0">
                <a:solidFill>
                  <a:srgbClr val="585858"/>
                </a:solidFill>
                <a:latin typeface="Constantia"/>
                <a:cs typeface="Constantia"/>
              </a:rPr>
              <a:t>for</a:t>
            </a:r>
            <a:r>
              <a:rPr sz="2200" spc="-100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2200" b="1" i="1" spc="-10" dirty="0">
                <a:solidFill>
                  <a:srgbClr val="C00000"/>
                </a:solidFill>
                <a:latin typeface="Constantia"/>
                <a:cs typeface="Constantia"/>
              </a:rPr>
              <a:t>large-scale</a:t>
            </a:r>
            <a:r>
              <a:rPr sz="2200" b="1" i="1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200" b="1" i="1" spc="-15" dirty="0">
                <a:solidFill>
                  <a:srgbClr val="C00000"/>
                </a:solidFill>
                <a:latin typeface="Constantia"/>
                <a:cs typeface="Constantia"/>
              </a:rPr>
              <a:t>problems</a:t>
            </a:r>
            <a:endParaRPr sz="2200">
              <a:latin typeface="Constantia"/>
              <a:cs typeface="Constant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9600" y="1600200"/>
            <a:ext cx="5302250" cy="609600"/>
          </a:xfrm>
          <a:custGeom>
            <a:avLst/>
            <a:gdLst/>
            <a:ahLst/>
            <a:cxnLst/>
            <a:rect l="l" t="t" r="r" b="b"/>
            <a:pathLst>
              <a:path w="5302250" h="609600">
                <a:moveTo>
                  <a:pt x="5301996" y="0"/>
                </a:moveTo>
                <a:lnTo>
                  <a:pt x="0" y="0"/>
                </a:lnTo>
                <a:lnTo>
                  <a:pt x="0" y="609600"/>
                </a:lnTo>
                <a:lnTo>
                  <a:pt x="5301996" y="609600"/>
                </a:lnTo>
                <a:lnTo>
                  <a:pt x="5301996" y="0"/>
                </a:lnTo>
                <a:close/>
              </a:path>
            </a:pathLst>
          </a:custGeom>
          <a:solidFill>
            <a:srgbClr val="AB61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8340" y="1607261"/>
            <a:ext cx="90678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40" dirty="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sz="3200" dirty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sz="3200" spc="-15" dirty="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sz="3200" dirty="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endParaRPr sz="3200">
              <a:latin typeface="Constantia"/>
              <a:cs typeface="Constantia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F4367B8-3BE1-ECBE-F5E0-5CA34B67E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3/24/2024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89C7242-6E60-7F02-D45E-51C61F68D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6429" y="1828749"/>
            <a:ext cx="699135" cy="35539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48989" y="1828749"/>
            <a:ext cx="2377820" cy="35539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76529" y="1057895"/>
            <a:ext cx="9345930" cy="1744980"/>
          </a:xfrm>
          <a:prstGeom prst="rect">
            <a:avLst/>
          </a:prstGeom>
        </p:spPr>
        <p:txBody>
          <a:bodyPr vert="horz" wrap="square" lIns="0" tIns="20129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585"/>
              </a:spcBef>
              <a:buClr>
                <a:srgbClr val="E38312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400" spc="145" dirty="0">
                <a:solidFill>
                  <a:srgbClr val="404040"/>
                </a:solidFill>
                <a:latin typeface="Cambria"/>
                <a:cs typeface="Cambria"/>
              </a:rPr>
              <a:t>SVM</a:t>
            </a:r>
            <a:r>
              <a:rPr sz="2400" spc="18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spc="160" dirty="0">
                <a:solidFill>
                  <a:srgbClr val="404040"/>
                </a:solidFill>
                <a:latin typeface="Cambria"/>
                <a:cs typeface="Cambria"/>
              </a:rPr>
              <a:t>has</a:t>
            </a:r>
            <a:r>
              <a:rPr sz="2400" spc="19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spc="130" dirty="0">
                <a:solidFill>
                  <a:srgbClr val="404040"/>
                </a:solidFill>
                <a:latin typeface="Cambria"/>
                <a:cs typeface="Cambria"/>
              </a:rPr>
              <a:t>been</a:t>
            </a:r>
            <a:r>
              <a:rPr sz="2400" spc="18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spc="160" dirty="0">
                <a:solidFill>
                  <a:srgbClr val="404040"/>
                </a:solidFill>
                <a:latin typeface="Cambria"/>
                <a:cs typeface="Cambria"/>
              </a:rPr>
              <a:t>used</a:t>
            </a:r>
            <a:r>
              <a:rPr sz="2400" spc="21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spc="150" dirty="0">
                <a:solidFill>
                  <a:srgbClr val="404040"/>
                </a:solidFill>
                <a:latin typeface="Cambria"/>
                <a:cs typeface="Cambria"/>
              </a:rPr>
              <a:t>successfully</a:t>
            </a:r>
            <a:r>
              <a:rPr sz="2400" spc="23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spc="120" dirty="0">
                <a:solidFill>
                  <a:srgbClr val="404040"/>
                </a:solidFill>
                <a:latin typeface="Cambria"/>
                <a:cs typeface="Cambria"/>
              </a:rPr>
              <a:t>in</a:t>
            </a:r>
            <a:r>
              <a:rPr sz="2400" spc="19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spc="170" dirty="0">
                <a:solidFill>
                  <a:srgbClr val="404040"/>
                </a:solidFill>
                <a:latin typeface="Cambria"/>
                <a:cs typeface="Cambria"/>
              </a:rPr>
              <a:t>many</a:t>
            </a:r>
            <a:r>
              <a:rPr sz="2400" spc="21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spc="90" dirty="0">
                <a:solidFill>
                  <a:srgbClr val="404040"/>
                </a:solidFill>
                <a:latin typeface="Cambria"/>
                <a:cs typeface="Cambria"/>
              </a:rPr>
              <a:t>real-world</a:t>
            </a:r>
            <a:r>
              <a:rPr sz="2400" spc="25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spc="145" dirty="0">
                <a:solidFill>
                  <a:srgbClr val="404040"/>
                </a:solidFill>
                <a:latin typeface="Cambria"/>
                <a:cs typeface="Cambria"/>
              </a:rPr>
              <a:t>problems</a:t>
            </a:r>
            <a:endParaRPr sz="2400">
              <a:latin typeface="Cambria"/>
              <a:cs typeface="Cambria"/>
            </a:endParaRPr>
          </a:p>
          <a:p>
            <a:pPr marL="1120140" lvl="1" indent="-879475">
              <a:lnSpc>
                <a:spcPct val="100000"/>
              </a:lnSpc>
              <a:spcBef>
                <a:spcPts val="1485"/>
              </a:spcBef>
              <a:buClr>
                <a:srgbClr val="F3B56C"/>
              </a:buClr>
              <a:buSzPct val="75000"/>
              <a:buFont typeface="Wingdings"/>
              <a:buChar char=""/>
              <a:tabLst>
                <a:tab pos="1120140" algn="l"/>
                <a:tab pos="1120775" algn="l"/>
              </a:tabLst>
            </a:pPr>
            <a:r>
              <a:rPr sz="2400" spc="85" dirty="0">
                <a:solidFill>
                  <a:srgbClr val="404040"/>
                </a:solidFill>
                <a:latin typeface="Cambria"/>
                <a:cs typeface="Cambria"/>
              </a:rPr>
              <a:t>(and</a:t>
            </a:r>
            <a:r>
              <a:rPr sz="2400" spc="15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spc="95" dirty="0">
                <a:solidFill>
                  <a:srgbClr val="404040"/>
                </a:solidFill>
                <a:latin typeface="Cambria"/>
                <a:cs typeface="Cambria"/>
              </a:rPr>
              <a:t>hypertext)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50">
              <a:latin typeface="Cambria"/>
              <a:cs typeface="Cambria"/>
            </a:endParaRPr>
          </a:p>
          <a:p>
            <a:pPr marL="241300">
              <a:lnSpc>
                <a:spcPct val="100000"/>
              </a:lnSpc>
            </a:pPr>
            <a:r>
              <a:rPr sz="1800" dirty="0">
                <a:solidFill>
                  <a:srgbClr val="F3B56C"/>
                </a:solidFill>
                <a:latin typeface="Wingdings"/>
                <a:cs typeface="Wingdings"/>
              </a:rPr>
              <a:t></a:t>
            </a:r>
            <a:endParaRPr sz="1800">
              <a:latin typeface="Wingdings"/>
              <a:cs typeface="Wingding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46429" y="2454275"/>
            <a:ext cx="3194050" cy="355600"/>
            <a:chOff x="846429" y="2454275"/>
            <a:chExt cx="3194050" cy="35560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6429" y="2454275"/>
              <a:ext cx="1135684" cy="35509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82775" y="2454275"/>
              <a:ext cx="2157349" cy="355091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605129" y="3127375"/>
            <a:ext cx="196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3B56C"/>
                </a:solidFill>
                <a:latin typeface="Wingdings"/>
                <a:cs typeface="Wingdings"/>
              </a:rPr>
              <a:t></a:t>
            </a:r>
            <a:endParaRPr sz="1800">
              <a:latin typeface="Wingdings"/>
              <a:cs typeface="Wingdings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46429" y="3079064"/>
            <a:ext cx="2397379" cy="355396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161157" y="3051175"/>
            <a:ext cx="65373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60" dirty="0">
                <a:solidFill>
                  <a:srgbClr val="404040"/>
                </a:solidFill>
                <a:latin typeface="Cambria"/>
                <a:cs typeface="Cambria"/>
              </a:rPr>
              <a:t>(Protein</a:t>
            </a:r>
            <a:r>
              <a:rPr sz="2400" spc="21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spc="135" dirty="0">
                <a:solidFill>
                  <a:srgbClr val="404040"/>
                </a:solidFill>
                <a:latin typeface="Cambria"/>
                <a:cs typeface="Cambria"/>
              </a:rPr>
              <a:t>classification,</a:t>
            </a:r>
            <a:r>
              <a:rPr sz="2400" spc="21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spc="155" dirty="0">
                <a:solidFill>
                  <a:srgbClr val="404040"/>
                </a:solidFill>
                <a:latin typeface="Cambria"/>
                <a:cs typeface="Cambria"/>
              </a:rPr>
              <a:t>Cancer</a:t>
            </a:r>
            <a:r>
              <a:rPr sz="2400" spc="204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spc="114" dirty="0">
                <a:solidFill>
                  <a:srgbClr val="404040"/>
                </a:solidFill>
                <a:latin typeface="Cambria"/>
                <a:cs typeface="Cambria"/>
              </a:rPr>
              <a:t>classification)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5129" y="3752469"/>
            <a:ext cx="196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3B56C"/>
                </a:solidFill>
                <a:latin typeface="Wingdings"/>
                <a:cs typeface="Wingdings"/>
              </a:rPr>
              <a:t></a:t>
            </a:r>
            <a:endParaRPr sz="1800">
              <a:latin typeface="Wingdings"/>
              <a:cs typeface="Wingding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46429" y="3704209"/>
            <a:ext cx="5640070" cy="355600"/>
            <a:chOff x="846429" y="3704209"/>
            <a:chExt cx="5640070" cy="355600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6429" y="3704209"/>
              <a:ext cx="982980" cy="35509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32839" y="3704209"/>
              <a:ext cx="353568" cy="35509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09623" y="3704209"/>
              <a:ext cx="4676648" cy="355092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701750" y="193259"/>
            <a:ext cx="783264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29" dirty="0"/>
              <a:t>Applications</a:t>
            </a:r>
            <a:r>
              <a:rPr spc="270" dirty="0"/>
              <a:t> </a:t>
            </a:r>
            <a:r>
              <a:rPr spc="310" dirty="0"/>
              <a:t>of</a:t>
            </a:r>
            <a:r>
              <a:rPr spc="270" dirty="0"/>
              <a:t> </a:t>
            </a:r>
            <a:r>
              <a:rPr spc="225" dirty="0"/>
              <a:t>SVM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1763502" y="158623"/>
            <a:ext cx="2419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70" dirty="0">
                <a:solidFill>
                  <a:srgbClr val="FFFFFF"/>
                </a:solidFill>
                <a:latin typeface="Cambria"/>
                <a:cs typeface="Cambria"/>
              </a:rPr>
              <a:t>64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217A4664-58D4-A5C5-2B96-03F4928A1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3/24/2024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E8581970-9444-9A23-7542-C95F95346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1750" y="193259"/>
            <a:ext cx="768024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00" dirty="0"/>
              <a:t>Supervised</a:t>
            </a:r>
            <a:r>
              <a:rPr spc="229" dirty="0"/>
              <a:t> </a:t>
            </a:r>
            <a:r>
              <a:rPr spc="175" dirty="0"/>
              <a:t>Learning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871706" y="158623"/>
            <a:ext cx="1339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75" dirty="0">
                <a:solidFill>
                  <a:srgbClr val="FFFFFF"/>
                </a:solidFill>
                <a:latin typeface="Cambria"/>
                <a:cs typeface="Cambria"/>
              </a:rPr>
              <a:t>8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7911" y="1216532"/>
            <a:ext cx="10815955" cy="37198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FFFFFF"/>
                </a:solidFill>
                <a:latin typeface="Constantia"/>
                <a:cs typeface="Constantia"/>
              </a:rPr>
              <a:t>Parametric</a:t>
            </a:r>
            <a:r>
              <a:rPr sz="2000" spc="-1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FFFF"/>
                </a:solidFill>
                <a:latin typeface="Constantia"/>
                <a:cs typeface="Constantia"/>
              </a:rPr>
              <a:t>supervised</a:t>
            </a:r>
            <a:r>
              <a:rPr sz="2000" spc="-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FFFF"/>
                </a:solidFill>
                <a:latin typeface="Constantia"/>
                <a:cs typeface="Constantia"/>
              </a:rPr>
              <a:t>learning</a:t>
            </a:r>
            <a:endParaRPr sz="20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00">
              <a:latin typeface="Constantia"/>
              <a:cs typeface="Constantia"/>
            </a:endParaRPr>
          </a:p>
          <a:p>
            <a:pPr marL="241300" indent="-229235">
              <a:lnSpc>
                <a:spcPct val="100000"/>
              </a:lnSpc>
              <a:buClr>
                <a:srgbClr val="E38312"/>
              </a:buClr>
              <a:buSzPct val="75000"/>
              <a:buFont typeface="Wingdings"/>
              <a:buChar char=""/>
              <a:tabLst>
                <a:tab pos="241935" algn="l"/>
              </a:tabLst>
            </a:pPr>
            <a:r>
              <a:rPr sz="2000" dirty="0">
                <a:solidFill>
                  <a:srgbClr val="252525"/>
                </a:solidFill>
                <a:latin typeface="Constantia"/>
                <a:cs typeface="Constantia"/>
              </a:rPr>
              <a:t>A</a:t>
            </a:r>
            <a:r>
              <a:rPr sz="2000" spc="-70" dirty="0">
                <a:solidFill>
                  <a:srgbClr val="252525"/>
                </a:solidFill>
                <a:latin typeface="Constantia"/>
                <a:cs typeface="Constantia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Constantia"/>
                <a:cs typeface="Constantia"/>
              </a:rPr>
              <a:t>parametric</a:t>
            </a:r>
            <a:r>
              <a:rPr sz="2000" spc="-105" dirty="0">
                <a:solidFill>
                  <a:srgbClr val="252525"/>
                </a:solidFill>
                <a:latin typeface="Constantia"/>
                <a:cs typeface="Constantia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Constantia"/>
                <a:cs typeface="Constantia"/>
              </a:rPr>
              <a:t>algorithm</a:t>
            </a:r>
            <a:r>
              <a:rPr sz="2000" spc="-50" dirty="0">
                <a:solidFill>
                  <a:srgbClr val="252525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252525"/>
                </a:solidFill>
                <a:latin typeface="Constantia"/>
                <a:cs typeface="Constantia"/>
              </a:rPr>
              <a:t>has</a:t>
            </a:r>
            <a:r>
              <a:rPr sz="2000" spc="-90" dirty="0">
                <a:solidFill>
                  <a:srgbClr val="252525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252525"/>
                </a:solidFill>
                <a:latin typeface="Constantia"/>
                <a:cs typeface="Constantia"/>
              </a:rPr>
              <a:t>a</a:t>
            </a:r>
            <a:r>
              <a:rPr sz="2000" spc="-50" dirty="0">
                <a:solidFill>
                  <a:srgbClr val="252525"/>
                </a:solidFill>
                <a:latin typeface="Constantia"/>
                <a:cs typeface="Constantia"/>
              </a:rPr>
              <a:t> </a:t>
            </a:r>
            <a:r>
              <a:rPr sz="2000" b="1" i="1" spc="5" dirty="0">
                <a:solidFill>
                  <a:srgbClr val="C00000"/>
                </a:solidFill>
                <a:latin typeface="Constantia"/>
                <a:cs typeface="Constantia"/>
              </a:rPr>
              <a:t>fixed </a:t>
            </a:r>
            <a:r>
              <a:rPr sz="2000" b="1" i="1" dirty="0">
                <a:solidFill>
                  <a:srgbClr val="C00000"/>
                </a:solidFill>
                <a:latin typeface="Constantia"/>
                <a:cs typeface="Constantia"/>
              </a:rPr>
              <a:t>number</a:t>
            </a:r>
            <a:r>
              <a:rPr sz="2000" b="1" i="1" spc="-15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Constantia"/>
                <a:cs typeface="Constantia"/>
              </a:rPr>
              <a:t>of</a:t>
            </a:r>
            <a:r>
              <a:rPr sz="2000" spc="20" dirty="0">
                <a:solidFill>
                  <a:srgbClr val="252525"/>
                </a:solidFill>
                <a:latin typeface="Constantia"/>
                <a:cs typeface="Constantia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Constantia"/>
                <a:cs typeface="Constantia"/>
              </a:rPr>
              <a:t>parameters</a:t>
            </a:r>
            <a:r>
              <a:rPr sz="2000" spc="-10" dirty="0">
                <a:solidFill>
                  <a:srgbClr val="585858"/>
                </a:solidFill>
                <a:latin typeface="Constantia"/>
                <a:cs typeface="Constantia"/>
              </a:rPr>
              <a:t>.</a:t>
            </a:r>
            <a:endParaRPr sz="2000">
              <a:latin typeface="Constantia"/>
              <a:cs typeface="Constantia"/>
            </a:endParaRPr>
          </a:p>
          <a:p>
            <a:pPr marL="241300" marR="5080" indent="-229235" algn="just">
              <a:lnSpc>
                <a:spcPct val="200000"/>
              </a:lnSpc>
              <a:spcBef>
                <a:spcPts val="565"/>
              </a:spcBef>
              <a:buClr>
                <a:srgbClr val="E38312"/>
              </a:buClr>
              <a:buSzPct val="75000"/>
              <a:buFont typeface="Wingdings"/>
              <a:buChar char=""/>
              <a:tabLst>
                <a:tab pos="241935" algn="l"/>
              </a:tabLst>
            </a:pPr>
            <a:r>
              <a:rPr sz="2000" dirty="0">
                <a:solidFill>
                  <a:srgbClr val="252525"/>
                </a:solidFill>
                <a:latin typeface="Constantia"/>
                <a:cs typeface="Constantia"/>
              </a:rPr>
              <a:t>A </a:t>
            </a:r>
            <a:r>
              <a:rPr sz="2000" spc="-5" dirty="0">
                <a:solidFill>
                  <a:srgbClr val="252525"/>
                </a:solidFill>
                <a:latin typeface="Constantia"/>
                <a:cs typeface="Constantia"/>
              </a:rPr>
              <a:t>parametric </a:t>
            </a:r>
            <a:r>
              <a:rPr sz="2000" spc="-10" dirty="0">
                <a:solidFill>
                  <a:srgbClr val="252525"/>
                </a:solidFill>
                <a:latin typeface="Constantia"/>
                <a:cs typeface="Constantia"/>
              </a:rPr>
              <a:t>algorithm is </a:t>
            </a:r>
            <a:r>
              <a:rPr sz="2000" b="1" spc="-10" dirty="0">
                <a:solidFill>
                  <a:srgbClr val="C00000"/>
                </a:solidFill>
                <a:latin typeface="Constantia"/>
                <a:cs typeface="Constantia"/>
              </a:rPr>
              <a:t>computationally faster </a:t>
            </a:r>
            <a:r>
              <a:rPr sz="2000" spc="-5" dirty="0">
                <a:solidFill>
                  <a:srgbClr val="252525"/>
                </a:solidFill>
                <a:latin typeface="Constantia"/>
                <a:cs typeface="Constantia"/>
              </a:rPr>
              <a:t>but </a:t>
            </a:r>
            <a:r>
              <a:rPr sz="2000" spc="-15" dirty="0">
                <a:solidFill>
                  <a:srgbClr val="252525"/>
                </a:solidFill>
                <a:latin typeface="Constantia"/>
                <a:cs typeface="Constantia"/>
              </a:rPr>
              <a:t>makes </a:t>
            </a:r>
            <a:r>
              <a:rPr sz="2100" b="1" spc="-15" dirty="0">
                <a:solidFill>
                  <a:srgbClr val="C00000"/>
                </a:solidFill>
                <a:latin typeface="Constantia"/>
                <a:cs typeface="Constantia"/>
              </a:rPr>
              <a:t>stronger </a:t>
            </a:r>
            <a:r>
              <a:rPr sz="2100" b="1" spc="-5" dirty="0">
                <a:solidFill>
                  <a:srgbClr val="C00000"/>
                </a:solidFill>
                <a:latin typeface="Constantia"/>
                <a:cs typeface="Constantia"/>
              </a:rPr>
              <a:t>assumptions </a:t>
            </a:r>
            <a:r>
              <a:rPr sz="2000" spc="-10" dirty="0">
                <a:solidFill>
                  <a:srgbClr val="252525"/>
                </a:solidFill>
                <a:latin typeface="Constantia"/>
                <a:cs typeface="Constantia"/>
              </a:rPr>
              <a:t>about </a:t>
            </a:r>
            <a:r>
              <a:rPr sz="2000" spc="-5" dirty="0">
                <a:solidFill>
                  <a:srgbClr val="252525"/>
                </a:solidFill>
                <a:latin typeface="Constantia"/>
                <a:cs typeface="Constantia"/>
              </a:rPr>
              <a:t> the data; the </a:t>
            </a:r>
            <a:r>
              <a:rPr sz="2000" spc="-10" dirty="0">
                <a:solidFill>
                  <a:srgbClr val="252525"/>
                </a:solidFill>
                <a:latin typeface="Constantia"/>
                <a:cs typeface="Constantia"/>
              </a:rPr>
              <a:t>algorithm </a:t>
            </a:r>
            <a:r>
              <a:rPr sz="2000" spc="-20" dirty="0">
                <a:solidFill>
                  <a:srgbClr val="252525"/>
                </a:solidFill>
                <a:latin typeface="Constantia"/>
                <a:cs typeface="Constantia"/>
              </a:rPr>
              <a:t>may </a:t>
            </a:r>
            <a:r>
              <a:rPr sz="2100" b="1" spc="-20" dirty="0">
                <a:solidFill>
                  <a:srgbClr val="C00000"/>
                </a:solidFill>
                <a:latin typeface="Constantia"/>
                <a:cs typeface="Constantia"/>
              </a:rPr>
              <a:t>work well </a:t>
            </a:r>
            <a:r>
              <a:rPr sz="2000" spc="-5" dirty="0">
                <a:solidFill>
                  <a:srgbClr val="252525"/>
                </a:solidFill>
                <a:latin typeface="Constantia"/>
                <a:cs typeface="Constantia"/>
              </a:rPr>
              <a:t>if the assumptions turn out </a:t>
            </a:r>
            <a:r>
              <a:rPr sz="2000" spc="-15" dirty="0">
                <a:solidFill>
                  <a:srgbClr val="252525"/>
                </a:solidFill>
                <a:latin typeface="Constantia"/>
                <a:cs typeface="Constantia"/>
              </a:rPr>
              <a:t>to </a:t>
            </a:r>
            <a:r>
              <a:rPr sz="2000" spc="-5" dirty="0">
                <a:solidFill>
                  <a:srgbClr val="252525"/>
                </a:solidFill>
                <a:latin typeface="Constantia"/>
                <a:cs typeface="Constantia"/>
              </a:rPr>
              <a:t>be </a:t>
            </a:r>
            <a:r>
              <a:rPr sz="2100" b="1" spc="-15" dirty="0">
                <a:solidFill>
                  <a:srgbClr val="C00000"/>
                </a:solidFill>
                <a:latin typeface="Constantia"/>
                <a:cs typeface="Constantia"/>
              </a:rPr>
              <a:t>correct</a:t>
            </a:r>
            <a:r>
              <a:rPr sz="2000" spc="-15" dirty="0">
                <a:solidFill>
                  <a:srgbClr val="252525"/>
                </a:solidFill>
                <a:latin typeface="Constantia"/>
                <a:cs typeface="Constantia"/>
              </a:rPr>
              <a:t>, </a:t>
            </a:r>
            <a:r>
              <a:rPr sz="2000" spc="-5" dirty="0">
                <a:solidFill>
                  <a:srgbClr val="252525"/>
                </a:solidFill>
                <a:latin typeface="Constantia"/>
                <a:cs typeface="Constantia"/>
              </a:rPr>
              <a:t>but </a:t>
            </a:r>
            <a:r>
              <a:rPr sz="2000" spc="-10" dirty="0">
                <a:solidFill>
                  <a:srgbClr val="252525"/>
                </a:solidFill>
                <a:latin typeface="Constantia"/>
                <a:cs typeface="Constantia"/>
              </a:rPr>
              <a:t>it </a:t>
            </a:r>
            <a:r>
              <a:rPr sz="2000" spc="-15" dirty="0">
                <a:solidFill>
                  <a:srgbClr val="252525"/>
                </a:solidFill>
                <a:latin typeface="Constantia"/>
                <a:cs typeface="Constantia"/>
              </a:rPr>
              <a:t>may </a:t>
            </a:r>
            <a:r>
              <a:rPr sz="2000" spc="-10" dirty="0">
                <a:solidFill>
                  <a:srgbClr val="252525"/>
                </a:solidFill>
                <a:latin typeface="Constantia"/>
                <a:cs typeface="Constantia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Constantia"/>
                <a:cs typeface="Constantia"/>
              </a:rPr>
              <a:t>perform</a:t>
            </a:r>
            <a:r>
              <a:rPr sz="2000" spc="-55" dirty="0">
                <a:solidFill>
                  <a:srgbClr val="252525"/>
                </a:solidFill>
                <a:latin typeface="Constantia"/>
                <a:cs typeface="Constantia"/>
              </a:rPr>
              <a:t> </a:t>
            </a:r>
            <a:r>
              <a:rPr sz="2100" b="1" spc="-5" dirty="0">
                <a:solidFill>
                  <a:srgbClr val="C00000"/>
                </a:solidFill>
                <a:latin typeface="Constantia"/>
                <a:cs typeface="Constantia"/>
              </a:rPr>
              <a:t>badly</a:t>
            </a:r>
            <a:r>
              <a:rPr sz="2100" b="1" spc="-20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Constantia"/>
                <a:cs typeface="Constantia"/>
              </a:rPr>
              <a:t>if</a:t>
            </a:r>
            <a:r>
              <a:rPr sz="2000" spc="25" dirty="0">
                <a:solidFill>
                  <a:srgbClr val="252525"/>
                </a:solidFill>
                <a:latin typeface="Constantia"/>
                <a:cs typeface="Constantia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Constantia"/>
                <a:cs typeface="Constantia"/>
              </a:rPr>
              <a:t>the</a:t>
            </a:r>
            <a:r>
              <a:rPr sz="2000" spc="-105" dirty="0">
                <a:solidFill>
                  <a:srgbClr val="252525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252525"/>
                </a:solidFill>
                <a:latin typeface="Constantia"/>
                <a:cs typeface="Constantia"/>
              </a:rPr>
              <a:t>assumptions</a:t>
            </a:r>
            <a:r>
              <a:rPr sz="2000" spc="-114" dirty="0">
                <a:solidFill>
                  <a:srgbClr val="252525"/>
                </a:solidFill>
                <a:latin typeface="Constantia"/>
                <a:cs typeface="Constantia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Constantia"/>
                <a:cs typeface="Constantia"/>
              </a:rPr>
              <a:t>are</a:t>
            </a:r>
            <a:r>
              <a:rPr sz="2000" spc="-60" dirty="0">
                <a:solidFill>
                  <a:srgbClr val="252525"/>
                </a:solidFill>
                <a:latin typeface="Constantia"/>
                <a:cs typeface="Constantia"/>
              </a:rPr>
              <a:t> </a:t>
            </a:r>
            <a:r>
              <a:rPr sz="2100" b="1" spc="-10" dirty="0">
                <a:solidFill>
                  <a:srgbClr val="C00000"/>
                </a:solidFill>
                <a:latin typeface="Constantia"/>
                <a:cs typeface="Constantia"/>
              </a:rPr>
              <a:t>wrong</a:t>
            </a:r>
            <a:r>
              <a:rPr sz="2000" spc="-10" dirty="0">
                <a:solidFill>
                  <a:srgbClr val="585858"/>
                </a:solidFill>
                <a:latin typeface="Constantia"/>
                <a:cs typeface="Constantia"/>
              </a:rPr>
              <a:t>.</a:t>
            </a:r>
            <a:endParaRPr sz="20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"/>
            </a:pPr>
            <a:endParaRPr sz="2550">
              <a:latin typeface="Constantia"/>
              <a:cs typeface="Constantia"/>
            </a:endParaRPr>
          </a:p>
          <a:p>
            <a:pPr marL="241300" indent="-229235">
              <a:lnSpc>
                <a:spcPct val="100000"/>
              </a:lnSpc>
              <a:buClr>
                <a:srgbClr val="E38312"/>
              </a:buClr>
              <a:buSzPct val="73809"/>
              <a:buFont typeface="Wingdings"/>
              <a:buChar char=""/>
              <a:tabLst>
                <a:tab pos="241935" algn="l"/>
              </a:tabLst>
            </a:pPr>
            <a:r>
              <a:rPr sz="2100" b="1" spc="-5" dirty="0">
                <a:solidFill>
                  <a:srgbClr val="C00000"/>
                </a:solidFill>
                <a:latin typeface="Constantia"/>
                <a:cs typeface="Constantia"/>
              </a:rPr>
              <a:t>Example</a:t>
            </a:r>
            <a:r>
              <a:rPr sz="2000" spc="-5" dirty="0">
                <a:solidFill>
                  <a:srgbClr val="585858"/>
                </a:solidFill>
                <a:latin typeface="Constantia"/>
                <a:cs typeface="Constantia"/>
              </a:rPr>
              <a:t>: </a:t>
            </a:r>
            <a:r>
              <a:rPr sz="2000" dirty="0">
                <a:solidFill>
                  <a:srgbClr val="252525"/>
                </a:solidFill>
                <a:latin typeface="Constantia"/>
                <a:cs typeface="Constantia"/>
              </a:rPr>
              <a:t>Linear</a:t>
            </a:r>
            <a:r>
              <a:rPr sz="2000" spc="-95" dirty="0">
                <a:solidFill>
                  <a:srgbClr val="252525"/>
                </a:solidFill>
                <a:latin typeface="Constantia"/>
                <a:cs typeface="Constantia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Constantia"/>
                <a:cs typeface="Constantia"/>
              </a:rPr>
              <a:t>Support</a:t>
            </a:r>
            <a:r>
              <a:rPr sz="2000" spc="-95" dirty="0">
                <a:solidFill>
                  <a:srgbClr val="252525"/>
                </a:solidFill>
                <a:latin typeface="Constantia"/>
                <a:cs typeface="Constantia"/>
              </a:rPr>
              <a:t> </a:t>
            </a:r>
            <a:r>
              <a:rPr sz="2000" spc="-30" dirty="0">
                <a:solidFill>
                  <a:srgbClr val="252525"/>
                </a:solidFill>
                <a:latin typeface="Constantia"/>
                <a:cs typeface="Constantia"/>
              </a:rPr>
              <a:t>Vector</a:t>
            </a:r>
            <a:r>
              <a:rPr sz="2000" spc="-110" dirty="0">
                <a:solidFill>
                  <a:srgbClr val="252525"/>
                </a:solidFill>
                <a:latin typeface="Constantia"/>
                <a:cs typeface="Constantia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Constantia"/>
                <a:cs typeface="Constantia"/>
              </a:rPr>
              <a:t>Machines,</a:t>
            </a:r>
            <a:r>
              <a:rPr sz="2000" spc="10" dirty="0">
                <a:solidFill>
                  <a:srgbClr val="252525"/>
                </a:solidFill>
                <a:latin typeface="Constantia"/>
                <a:cs typeface="Constantia"/>
              </a:rPr>
              <a:t> </a:t>
            </a:r>
            <a:r>
              <a:rPr sz="2000" spc="-15" dirty="0">
                <a:solidFill>
                  <a:srgbClr val="252525"/>
                </a:solidFill>
                <a:latin typeface="Constantia"/>
                <a:cs typeface="Constantia"/>
              </a:rPr>
              <a:t>Perceptron,</a:t>
            </a:r>
            <a:r>
              <a:rPr sz="2000" spc="-30" dirty="0">
                <a:solidFill>
                  <a:srgbClr val="252525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252525"/>
                </a:solidFill>
                <a:latin typeface="Constantia"/>
                <a:cs typeface="Constantia"/>
              </a:rPr>
              <a:t>Logistic</a:t>
            </a:r>
            <a:r>
              <a:rPr sz="2000" spc="-85" dirty="0">
                <a:solidFill>
                  <a:srgbClr val="252525"/>
                </a:solidFill>
                <a:latin typeface="Constantia"/>
                <a:cs typeface="Constantia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Constantia"/>
                <a:cs typeface="Constantia"/>
              </a:rPr>
              <a:t>Regression.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2C924E95-62F4-DC7F-DF47-63D126AA7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3/24/2024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832336F-6313-DCD9-DCCA-E80BA217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4167" y="1193038"/>
            <a:ext cx="1757045" cy="29565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28410" y="1193038"/>
            <a:ext cx="1604644" cy="29565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274432" y="1168145"/>
            <a:ext cx="7200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30" dirty="0">
                <a:solidFill>
                  <a:srgbClr val="404040"/>
                </a:solidFill>
                <a:latin typeface="Cambria"/>
                <a:cs typeface="Cambria"/>
              </a:rPr>
              <a:t>)</a:t>
            </a:r>
            <a:r>
              <a:rPr sz="2000" spc="6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404040"/>
                </a:solidFill>
                <a:latin typeface="Cambria"/>
                <a:cs typeface="Cambria"/>
              </a:rPr>
              <a:t>with</a:t>
            </a:r>
            <a:endParaRPr sz="2000">
              <a:latin typeface="Cambria"/>
              <a:cs typeface="Cambria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58277" y="1193038"/>
            <a:ext cx="1460500" cy="29565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373361" y="1168145"/>
            <a:ext cx="933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120" dirty="0">
                <a:solidFill>
                  <a:srgbClr val="404040"/>
                </a:solidFill>
                <a:latin typeface="Cambria"/>
                <a:cs typeface="Cambria"/>
              </a:rPr>
              <a:t>.</a:t>
            </a:r>
            <a:endParaRPr sz="2000">
              <a:latin typeface="Cambria"/>
              <a:cs typeface="Cambria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58467" y="1752600"/>
            <a:ext cx="1897633" cy="29565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78612" y="1168145"/>
            <a:ext cx="5184140" cy="890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Clr>
                <a:srgbClr val="E38312"/>
              </a:buClr>
              <a:buSzPct val="75000"/>
              <a:buFont typeface="Wingdings"/>
              <a:buChar char=""/>
              <a:tabLst>
                <a:tab pos="241300" algn="l"/>
                <a:tab pos="2459990" algn="l"/>
              </a:tabLst>
            </a:pPr>
            <a:r>
              <a:rPr sz="2000" spc="120" dirty="0">
                <a:solidFill>
                  <a:srgbClr val="404040"/>
                </a:solidFill>
                <a:latin typeface="Cambria"/>
                <a:cs typeface="Cambria"/>
              </a:rPr>
              <a:t>Use	</a:t>
            </a:r>
            <a:r>
              <a:rPr sz="2000" spc="125" dirty="0">
                <a:solidFill>
                  <a:srgbClr val="404040"/>
                </a:solidFill>
                <a:latin typeface="Cambria"/>
                <a:cs typeface="Cambria"/>
              </a:rPr>
              <a:t>to</a:t>
            </a:r>
            <a:r>
              <a:rPr sz="2000" spc="16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35" dirty="0">
                <a:solidFill>
                  <a:srgbClr val="404040"/>
                </a:solidFill>
                <a:latin typeface="Cambria"/>
                <a:cs typeface="Cambria"/>
              </a:rPr>
              <a:t>find</a:t>
            </a:r>
            <a:r>
              <a:rPr sz="2000" spc="18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14" dirty="0">
                <a:solidFill>
                  <a:srgbClr val="404040"/>
                </a:solidFill>
                <a:latin typeface="Cambria"/>
                <a:cs typeface="Cambria"/>
              </a:rPr>
              <a:t>solution</a:t>
            </a:r>
            <a:r>
              <a:rPr sz="2000" spc="16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404040"/>
                </a:solidFill>
                <a:latin typeface="Cambria"/>
                <a:cs typeface="Cambria"/>
              </a:rPr>
              <a:t>(i.e.,</a:t>
            </a:r>
            <a:r>
              <a:rPr sz="2000" spc="15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404040"/>
                </a:solidFill>
                <a:latin typeface="Cambria"/>
                <a:cs typeface="Cambria"/>
              </a:rPr>
              <a:t>a</a:t>
            </a:r>
            <a:endParaRPr sz="20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2005"/>
              </a:spcBef>
              <a:buClr>
                <a:srgbClr val="E38312"/>
              </a:buClr>
              <a:buSzPct val="75000"/>
              <a:buFont typeface="Wingdings"/>
              <a:buChar char=""/>
              <a:tabLst>
                <a:tab pos="241300" algn="l"/>
                <a:tab pos="2641600" algn="l"/>
              </a:tabLst>
            </a:pPr>
            <a:r>
              <a:rPr sz="2000" spc="105" dirty="0">
                <a:solidFill>
                  <a:srgbClr val="404040"/>
                </a:solidFill>
                <a:latin typeface="Cambria"/>
                <a:cs typeface="Cambria"/>
              </a:rPr>
              <a:t>Seek	separator</a:t>
            </a:r>
            <a:r>
              <a:rPr sz="2000" spc="15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25" dirty="0">
                <a:solidFill>
                  <a:srgbClr val="404040"/>
                </a:solidFill>
                <a:latin typeface="Cambria"/>
                <a:cs typeface="Cambria"/>
              </a:rPr>
              <a:t>to</a:t>
            </a:r>
            <a:endParaRPr sz="2000">
              <a:latin typeface="Cambria"/>
              <a:cs typeface="Cambri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807330" y="1752600"/>
            <a:ext cx="3121660" cy="295910"/>
            <a:chOff x="4807330" y="1752600"/>
            <a:chExt cx="3121660" cy="29591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07330" y="1752600"/>
              <a:ext cx="1208747" cy="29565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38138" y="1752600"/>
              <a:ext cx="1990724" cy="295655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7783448" y="1727707"/>
            <a:ext cx="933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120" dirty="0">
                <a:solidFill>
                  <a:srgbClr val="404040"/>
                </a:solidFill>
                <a:latin typeface="Cambria"/>
                <a:cs typeface="Cambria"/>
              </a:rPr>
              <a:t>.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8612" y="2349500"/>
            <a:ext cx="16764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E38312"/>
                </a:solidFill>
                <a:latin typeface="Wingdings"/>
                <a:cs typeface="Wingdings"/>
              </a:rPr>
              <a:t></a:t>
            </a:r>
            <a:endParaRPr sz="1500">
              <a:latin typeface="Wingdings"/>
              <a:cs typeface="Wingding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19911" y="2310383"/>
            <a:ext cx="2140585" cy="295910"/>
            <a:chOff x="819911" y="2310383"/>
            <a:chExt cx="2140585" cy="295910"/>
          </a:xfrm>
        </p:grpSpPr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9911" y="2310383"/>
              <a:ext cx="611632" cy="29565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56359" y="2310383"/>
              <a:ext cx="951585" cy="29565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45105" y="2310383"/>
              <a:ext cx="715060" cy="295656"/>
            </a:xfrm>
            <a:prstGeom prst="rect">
              <a:avLst/>
            </a:prstGeom>
          </p:spPr>
        </p:pic>
      </p:grpSp>
      <p:pic>
        <p:nvPicPr>
          <p:cNvPr id="18" name="object 1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990466" y="2310383"/>
            <a:ext cx="1880997" cy="295656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2904489" y="2285492"/>
            <a:ext cx="36728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840990" algn="l"/>
              </a:tabLst>
            </a:pPr>
            <a:r>
              <a:rPr sz="2000" spc="125" dirty="0">
                <a:solidFill>
                  <a:srgbClr val="404040"/>
                </a:solidFill>
                <a:latin typeface="Cambria"/>
                <a:cs typeface="Cambria"/>
              </a:rPr>
              <a:t>to</a:t>
            </a:r>
            <a:r>
              <a:rPr sz="2000" spc="17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220" dirty="0">
                <a:solidFill>
                  <a:srgbClr val="404040"/>
                </a:solidFill>
                <a:latin typeface="Cambria"/>
                <a:cs typeface="Cambria"/>
              </a:rPr>
              <a:t>m</a:t>
            </a:r>
            <a:r>
              <a:rPr sz="2000" spc="114" dirty="0">
                <a:solidFill>
                  <a:srgbClr val="404040"/>
                </a:solidFill>
                <a:latin typeface="Cambria"/>
                <a:cs typeface="Cambria"/>
              </a:rPr>
              <a:t>ake</a:t>
            </a:r>
            <a:r>
              <a:rPr sz="2000" dirty="0">
                <a:solidFill>
                  <a:srgbClr val="404040"/>
                </a:solidFill>
                <a:latin typeface="Cambria"/>
                <a:cs typeface="Cambria"/>
              </a:rPr>
              <a:t>	</a:t>
            </a:r>
            <a:r>
              <a:rPr sz="2000" spc="135" dirty="0">
                <a:solidFill>
                  <a:srgbClr val="404040"/>
                </a:solidFill>
                <a:latin typeface="Cambria"/>
                <a:cs typeface="Cambria"/>
              </a:rPr>
              <a:t>s</a:t>
            </a:r>
            <a:r>
              <a:rPr sz="2000" spc="140" dirty="0">
                <a:solidFill>
                  <a:srgbClr val="404040"/>
                </a:solidFill>
                <a:latin typeface="Cambria"/>
                <a:cs typeface="Cambria"/>
              </a:rPr>
              <a:t>p</a:t>
            </a:r>
            <a:r>
              <a:rPr sz="2000" spc="110" dirty="0">
                <a:solidFill>
                  <a:srgbClr val="404040"/>
                </a:solidFill>
                <a:latin typeface="Cambria"/>
                <a:cs typeface="Cambria"/>
              </a:rPr>
              <a:t>ac</a:t>
            </a:r>
            <a:r>
              <a:rPr sz="2000" spc="120" dirty="0">
                <a:solidFill>
                  <a:srgbClr val="404040"/>
                </a:solidFill>
                <a:latin typeface="Cambria"/>
                <a:cs typeface="Cambria"/>
              </a:rPr>
              <a:t>e</a:t>
            </a:r>
            <a:r>
              <a:rPr sz="2000" spc="150" dirty="0">
                <a:solidFill>
                  <a:srgbClr val="404040"/>
                </a:solidFill>
                <a:latin typeface="Cambria"/>
                <a:cs typeface="Cambria"/>
              </a:rPr>
              <a:t>s</a:t>
            </a:r>
            <a:endParaRPr sz="2000">
              <a:latin typeface="Cambria"/>
              <a:cs typeface="Cambri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647053" y="2310383"/>
            <a:ext cx="3326765" cy="295910"/>
            <a:chOff x="6647053" y="2310383"/>
            <a:chExt cx="3326765" cy="295910"/>
          </a:xfrm>
        </p:grpSpPr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647053" y="2310383"/>
              <a:ext cx="2225802" cy="29565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808466" y="2310383"/>
              <a:ext cx="1165009" cy="295656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9844278" y="2285492"/>
            <a:ext cx="933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120" dirty="0">
                <a:solidFill>
                  <a:srgbClr val="404040"/>
                </a:solidFill>
                <a:latin typeface="Cambria"/>
                <a:cs typeface="Cambria"/>
              </a:rPr>
              <a:t>.</a:t>
            </a:r>
            <a:endParaRPr sz="2000">
              <a:latin typeface="Cambria"/>
              <a:cs typeface="Cambria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104766" y="2869387"/>
            <a:ext cx="940562" cy="295960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849746" y="2869387"/>
            <a:ext cx="1073619" cy="295960"/>
          </a:xfrm>
          <a:prstGeom prst="rect">
            <a:avLst/>
          </a:prstGeom>
        </p:spPr>
      </p:pic>
      <p:grpSp>
        <p:nvGrpSpPr>
          <p:cNvPr id="26" name="object 26"/>
          <p:cNvGrpSpPr/>
          <p:nvPr/>
        </p:nvGrpSpPr>
        <p:grpSpPr>
          <a:xfrm>
            <a:off x="7498968" y="2869387"/>
            <a:ext cx="3232785" cy="296545"/>
            <a:chOff x="7498968" y="2869387"/>
            <a:chExt cx="3232785" cy="296545"/>
          </a:xfrm>
        </p:grpSpPr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498968" y="2869387"/>
              <a:ext cx="651509" cy="29596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020176" y="2869387"/>
              <a:ext cx="134111" cy="29596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087232" y="2869387"/>
              <a:ext cx="2644140" cy="295960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10592816" y="2844495"/>
            <a:ext cx="933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120" dirty="0">
                <a:solidFill>
                  <a:srgbClr val="404040"/>
                </a:solidFill>
                <a:latin typeface="Cambria"/>
                <a:cs typeface="Cambria"/>
              </a:rPr>
              <a:t>.</a:t>
            </a:r>
            <a:endParaRPr sz="2000">
              <a:latin typeface="Cambria"/>
              <a:cs typeface="Cambria"/>
            </a:endParaRPr>
          </a:p>
        </p:txBody>
      </p:sp>
      <p:pic>
        <p:nvPicPr>
          <p:cNvPr id="31" name="object 3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597150" y="3987038"/>
            <a:ext cx="1262329" cy="295656"/>
          </a:xfrm>
          <a:prstGeom prst="rect">
            <a:avLst/>
          </a:prstGeom>
        </p:spPr>
      </p:pic>
      <p:grpSp>
        <p:nvGrpSpPr>
          <p:cNvPr id="32" name="object 32"/>
          <p:cNvGrpSpPr/>
          <p:nvPr/>
        </p:nvGrpSpPr>
        <p:grpSpPr>
          <a:xfrm>
            <a:off x="4295266" y="3987038"/>
            <a:ext cx="1838325" cy="295910"/>
            <a:chOff x="4295266" y="3987038"/>
            <a:chExt cx="1838325" cy="295910"/>
          </a:xfrm>
        </p:grpSpPr>
        <p:pic>
          <p:nvPicPr>
            <p:cNvPr id="33" name="object 3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295266" y="3987038"/>
              <a:ext cx="1169289" cy="295656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407786" y="3987038"/>
              <a:ext cx="725804" cy="295656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1949450" y="4546727"/>
            <a:ext cx="2301875" cy="295910"/>
            <a:chOff x="1949450" y="4546727"/>
            <a:chExt cx="2301875" cy="295910"/>
          </a:xfrm>
        </p:grpSpPr>
        <p:pic>
          <p:nvPicPr>
            <p:cNvPr id="36" name="object 3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949450" y="4546727"/>
              <a:ext cx="1475231" cy="29565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363722" y="4546727"/>
              <a:ext cx="887577" cy="295656"/>
            </a:xfrm>
            <a:prstGeom prst="rect">
              <a:avLst/>
            </a:prstGeom>
          </p:spPr>
        </p:pic>
      </p:grpSp>
      <p:grpSp>
        <p:nvGrpSpPr>
          <p:cNvPr id="38" name="object 38"/>
          <p:cNvGrpSpPr/>
          <p:nvPr/>
        </p:nvGrpSpPr>
        <p:grpSpPr>
          <a:xfrm>
            <a:off x="4814951" y="4546727"/>
            <a:ext cx="1706245" cy="295910"/>
            <a:chOff x="4814951" y="4546727"/>
            <a:chExt cx="1706245" cy="295910"/>
          </a:xfrm>
        </p:grpSpPr>
        <p:pic>
          <p:nvPicPr>
            <p:cNvPr id="39" name="object 3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814951" y="4546727"/>
              <a:ext cx="1054353" cy="295656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794883" y="4546727"/>
              <a:ext cx="726186" cy="295656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578612" y="2844495"/>
            <a:ext cx="9233535" cy="255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Clr>
                <a:srgbClr val="E38312"/>
              </a:buClr>
              <a:buSzPct val="75000"/>
              <a:buFont typeface="Wingdings"/>
              <a:buChar char=""/>
              <a:tabLst>
                <a:tab pos="241300" algn="l"/>
                <a:tab pos="4409440" algn="l"/>
                <a:tab pos="6303010" algn="l"/>
              </a:tabLst>
            </a:pPr>
            <a:r>
              <a:rPr sz="2000" spc="245" dirty="0">
                <a:solidFill>
                  <a:srgbClr val="404040"/>
                </a:solidFill>
                <a:latin typeface="Cambria"/>
                <a:cs typeface="Cambria"/>
              </a:rPr>
              <a:t>A</a:t>
            </a:r>
            <a:r>
              <a:rPr sz="2000" spc="17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25" dirty="0">
                <a:solidFill>
                  <a:srgbClr val="404040"/>
                </a:solidFill>
                <a:latin typeface="Cambria"/>
                <a:cs typeface="Cambria"/>
              </a:rPr>
              <a:t>support</a:t>
            </a:r>
            <a:r>
              <a:rPr sz="2000" spc="22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00" dirty="0">
                <a:solidFill>
                  <a:srgbClr val="404040"/>
                </a:solidFill>
                <a:latin typeface="Cambria"/>
                <a:cs typeface="Cambria"/>
              </a:rPr>
              <a:t>vector</a:t>
            </a:r>
            <a:r>
              <a:rPr sz="2000" spc="14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25" dirty="0">
                <a:solidFill>
                  <a:srgbClr val="404040"/>
                </a:solidFill>
                <a:latin typeface="Cambria"/>
                <a:cs typeface="Cambria"/>
              </a:rPr>
              <a:t>machine	</a:t>
            </a:r>
            <a:r>
              <a:rPr sz="2000" spc="130" dirty="0">
                <a:solidFill>
                  <a:srgbClr val="404040"/>
                </a:solidFill>
                <a:latin typeface="Cambria"/>
                <a:cs typeface="Cambria"/>
              </a:rPr>
              <a:t>you</a:t>
            </a:r>
            <a:r>
              <a:rPr sz="2000" spc="15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20" dirty="0">
                <a:solidFill>
                  <a:srgbClr val="404040"/>
                </a:solidFill>
                <a:latin typeface="Cambria"/>
                <a:cs typeface="Cambria"/>
              </a:rPr>
              <a:t>to	</a:t>
            </a:r>
            <a:r>
              <a:rPr sz="2000" spc="125" dirty="0">
                <a:solidFill>
                  <a:srgbClr val="404040"/>
                </a:solidFill>
                <a:latin typeface="Cambria"/>
                <a:cs typeface="Cambria"/>
              </a:rPr>
              <a:t>data</a:t>
            </a:r>
            <a:endParaRPr sz="20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2005"/>
              </a:spcBef>
              <a:buClr>
                <a:srgbClr val="E38312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100" dirty="0">
                <a:solidFill>
                  <a:srgbClr val="404040"/>
                </a:solidFill>
                <a:latin typeface="Cambria"/>
                <a:cs typeface="Cambria"/>
              </a:rPr>
              <a:t>If</a:t>
            </a:r>
            <a:r>
              <a:rPr sz="2000" spc="17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404040"/>
                </a:solidFill>
                <a:latin typeface="Cambria"/>
                <a:cs typeface="Cambria"/>
              </a:rPr>
              <a:t>it</a:t>
            </a:r>
            <a:r>
              <a:rPr sz="2000" spc="17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404040"/>
                </a:solidFill>
                <a:latin typeface="Cambria"/>
                <a:cs typeface="Cambria"/>
              </a:rPr>
              <a:t>isn</a:t>
            </a:r>
            <a:r>
              <a:rPr sz="2000" spc="45" dirty="0">
                <a:solidFill>
                  <a:srgbClr val="404040"/>
                </a:solidFill>
                <a:latin typeface="Trebuchet MS"/>
                <a:cs typeface="Trebuchet MS"/>
              </a:rPr>
              <a:t>’</a:t>
            </a:r>
            <a:r>
              <a:rPr sz="2000" spc="45" dirty="0">
                <a:solidFill>
                  <a:srgbClr val="404040"/>
                </a:solidFill>
                <a:latin typeface="Cambria"/>
                <a:cs typeface="Cambria"/>
              </a:rPr>
              <a:t>t</a:t>
            </a:r>
            <a:r>
              <a:rPr sz="2000" spc="19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404040"/>
                </a:solidFill>
                <a:latin typeface="Cambria"/>
                <a:cs typeface="Cambria"/>
              </a:rPr>
              <a:t>linearly</a:t>
            </a:r>
            <a:r>
              <a:rPr sz="2000" spc="19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00" dirty="0">
                <a:solidFill>
                  <a:srgbClr val="404040"/>
                </a:solidFill>
                <a:latin typeface="Cambria"/>
                <a:cs typeface="Cambria"/>
              </a:rPr>
              <a:t>separable,</a:t>
            </a:r>
            <a:r>
              <a:rPr sz="2000" spc="23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30" dirty="0">
                <a:solidFill>
                  <a:srgbClr val="404040"/>
                </a:solidFill>
                <a:latin typeface="Cambria"/>
                <a:cs typeface="Cambria"/>
              </a:rPr>
              <a:t>you</a:t>
            </a:r>
            <a:r>
              <a:rPr sz="2000" spc="15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30" dirty="0">
                <a:solidFill>
                  <a:srgbClr val="404040"/>
                </a:solidFill>
                <a:latin typeface="Cambria"/>
                <a:cs typeface="Cambria"/>
              </a:rPr>
              <a:t>can</a:t>
            </a:r>
            <a:r>
              <a:rPr sz="2000" spc="16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25" dirty="0">
                <a:solidFill>
                  <a:srgbClr val="404040"/>
                </a:solidFill>
                <a:latin typeface="Cambria"/>
                <a:cs typeface="Cambria"/>
              </a:rPr>
              <a:t>use</a:t>
            </a:r>
            <a:r>
              <a:rPr sz="2000" spc="17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404040"/>
                </a:solidFill>
                <a:latin typeface="Cambria"/>
                <a:cs typeface="Cambria"/>
              </a:rPr>
              <a:t>the</a:t>
            </a:r>
            <a:r>
              <a:rPr sz="2000" spc="19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95" dirty="0">
                <a:solidFill>
                  <a:srgbClr val="404040"/>
                </a:solidFill>
                <a:latin typeface="Cambria"/>
                <a:cs typeface="Cambria"/>
              </a:rPr>
              <a:t>kernel</a:t>
            </a:r>
            <a:r>
              <a:rPr sz="2000" spc="17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95" dirty="0">
                <a:solidFill>
                  <a:srgbClr val="404040"/>
                </a:solidFill>
                <a:latin typeface="Cambria"/>
                <a:cs typeface="Cambria"/>
              </a:rPr>
              <a:t>trick</a:t>
            </a:r>
            <a:r>
              <a:rPr sz="2000" spc="18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25" dirty="0">
                <a:solidFill>
                  <a:srgbClr val="404040"/>
                </a:solidFill>
                <a:latin typeface="Cambria"/>
                <a:cs typeface="Cambria"/>
              </a:rPr>
              <a:t>to</a:t>
            </a:r>
            <a:r>
              <a:rPr sz="2000" spc="17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40" dirty="0">
                <a:solidFill>
                  <a:srgbClr val="404040"/>
                </a:solidFill>
                <a:latin typeface="Cambria"/>
                <a:cs typeface="Cambria"/>
              </a:rPr>
              <a:t>make</a:t>
            </a:r>
            <a:r>
              <a:rPr sz="2000" spc="16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404040"/>
                </a:solidFill>
                <a:latin typeface="Cambria"/>
                <a:cs typeface="Cambria"/>
              </a:rPr>
              <a:t>it</a:t>
            </a:r>
            <a:r>
              <a:rPr sz="2000" spc="17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95" dirty="0">
                <a:solidFill>
                  <a:srgbClr val="404040"/>
                </a:solidFill>
                <a:latin typeface="Cambria"/>
                <a:cs typeface="Cambria"/>
              </a:rPr>
              <a:t>work.</a:t>
            </a:r>
            <a:endParaRPr sz="20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1995"/>
              </a:spcBef>
              <a:buClr>
                <a:srgbClr val="E38312"/>
              </a:buClr>
              <a:buSzPct val="75000"/>
              <a:buFont typeface="Wingdings"/>
              <a:buChar char=""/>
              <a:tabLst>
                <a:tab pos="241300" algn="l"/>
                <a:tab pos="3243580" algn="l"/>
                <a:tab pos="5409565" algn="l"/>
              </a:tabLst>
            </a:pPr>
            <a:r>
              <a:rPr sz="2000" spc="125" dirty="0">
                <a:solidFill>
                  <a:srgbClr val="404040"/>
                </a:solidFill>
                <a:latin typeface="Cambria"/>
                <a:cs typeface="Cambria"/>
              </a:rPr>
              <a:t>SVM</a:t>
            </a:r>
            <a:r>
              <a:rPr sz="2000" spc="17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rgbClr val="404040"/>
                </a:solidFill>
                <a:latin typeface="Cambria"/>
                <a:cs typeface="Cambria"/>
              </a:rPr>
              <a:t>correctly	</a:t>
            </a:r>
            <a:r>
              <a:rPr sz="2000" spc="110" dirty="0">
                <a:solidFill>
                  <a:srgbClr val="404040"/>
                </a:solidFill>
                <a:latin typeface="Cambria"/>
                <a:cs typeface="Cambria"/>
              </a:rPr>
              <a:t>the	</a:t>
            </a:r>
            <a:r>
              <a:rPr sz="2000" spc="120" dirty="0">
                <a:solidFill>
                  <a:srgbClr val="404040"/>
                </a:solidFill>
                <a:latin typeface="Cambria"/>
                <a:cs typeface="Cambria"/>
              </a:rPr>
              <a:t>.</a:t>
            </a:r>
            <a:endParaRPr sz="20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2005"/>
              </a:spcBef>
              <a:buClr>
                <a:srgbClr val="E38312"/>
              </a:buClr>
              <a:buSzPct val="75000"/>
              <a:buFont typeface="Wingdings"/>
              <a:buChar char=""/>
              <a:tabLst>
                <a:tab pos="241300" algn="l"/>
                <a:tab pos="3618865" algn="l"/>
                <a:tab pos="5796915" algn="l"/>
              </a:tabLst>
            </a:pPr>
            <a:r>
              <a:rPr sz="2000" spc="125" dirty="0">
                <a:solidFill>
                  <a:srgbClr val="404040"/>
                </a:solidFill>
                <a:latin typeface="Cambria"/>
                <a:cs typeface="Cambria"/>
              </a:rPr>
              <a:t>SVM</a:t>
            </a:r>
            <a:r>
              <a:rPr sz="2000" spc="16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404040"/>
                </a:solidFill>
                <a:latin typeface="Cambria"/>
                <a:cs typeface="Cambria"/>
              </a:rPr>
              <a:t>will	</a:t>
            </a:r>
            <a:r>
              <a:rPr sz="2000" spc="90" dirty="0">
                <a:solidFill>
                  <a:srgbClr val="404040"/>
                </a:solidFill>
                <a:latin typeface="Cambria"/>
                <a:cs typeface="Cambria"/>
              </a:rPr>
              <a:t>with	</a:t>
            </a:r>
            <a:r>
              <a:rPr sz="2000" spc="120" dirty="0">
                <a:solidFill>
                  <a:srgbClr val="404040"/>
                </a:solidFill>
                <a:latin typeface="Cambria"/>
                <a:cs typeface="Cambria"/>
              </a:rPr>
              <a:t>.</a:t>
            </a:r>
            <a:endParaRPr sz="20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1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E38312"/>
                </a:solidFill>
                <a:latin typeface="Wingdings"/>
                <a:cs typeface="Wingdings"/>
              </a:rPr>
              <a:t></a:t>
            </a:r>
            <a:endParaRPr sz="1500">
              <a:latin typeface="Wingdings"/>
              <a:cs typeface="Wingdings"/>
            </a:endParaRPr>
          </a:p>
        </p:txBody>
      </p:sp>
      <p:pic>
        <p:nvPicPr>
          <p:cNvPr id="42" name="object 42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819911" y="5106034"/>
            <a:ext cx="6086220" cy="295655"/>
          </a:xfrm>
          <a:prstGeom prst="rect">
            <a:avLst/>
          </a:prstGeom>
        </p:spPr>
      </p:pic>
      <p:sp>
        <p:nvSpPr>
          <p:cNvPr id="43" name="object 43"/>
          <p:cNvSpPr txBox="1">
            <a:spLocks noGrp="1"/>
          </p:cNvSpPr>
          <p:nvPr>
            <p:ph type="title"/>
          </p:nvPr>
        </p:nvSpPr>
        <p:spPr>
          <a:xfrm>
            <a:off x="701750" y="193259"/>
            <a:ext cx="684204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95" dirty="0"/>
              <a:t>Key</a:t>
            </a:r>
            <a:r>
              <a:rPr spc="245" dirty="0"/>
              <a:t> </a:t>
            </a:r>
            <a:r>
              <a:rPr spc="229" dirty="0"/>
              <a:t>points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11763502" y="158623"/>
            <a:ext cx="2419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70" dirty="0">
                <a:solidFill>
                  <a:srgbClr val="FFFFFF"/>
                </a:solidFill>
                <a:latin typeface="Cambria"/>
                <a:cs typeface="Cambria"/>
              </a:rPr>
              <a:t>65</a:t>
            </a:r>
            <a:endParaRPr sz="1400" dirty="0">
              <a:latin typeface="Cambria"/>
              <a:cs typeface="Cambria"/>
            </a:endParaRPr>
          </a:p>
        </p:txBody>
      </p:sp>
      <p:sp>
        <p:nvSpPr>
          <p:cNvPr id="46" name="Date Placeholder 45">
            <a:extLst>
              <a:ext uri="{FF2B5EF4-FFF2-40B4-BE49-F238E27FC236}">
                <a16:creationId xmlns:a16="http://schemas.microsoft.com/office/drawing/2014/main" id="{64C4ECA5-342D-BFF3-3D55-29C0C1F72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3/24/2024</a:t>
            </a:r>
          </a:p>
        </p:txBody>
      </p:sp>
      <p:sp>
        <p:nvSpPr>
          <p:cNvPr id="48" name="Slide Number Placeholder 47">
            <a:extLst>
              <a:ext uri="{FF2B5EF4-FFF2-40B4-BE49-F238E27FC236}">
                <a16:creationId xmlns:a16="http://schemas.microsoft.com/office/drawing/2014/main" id="{29868DC4-956D-205D-716B-9D76C5788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40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0">
            <a:extLst>
              <a:ext uri="{FF2B5EF4-FFF2-40B4-BE49-F238E27FC236}">
                <a16:creationId xmlns:a16="http://schemas.microsoft.com/office/drawing/2014/main" id="{69E3C219-2B43-F6C3-6A5F-46AF0D463223}"/>
              </a:ext>
            </a:extLst>
          </p:cNvPr>
          <p:cNvSpPr txBox="1">
            <a:spLocks noGrp="1"/>
          </p:cNvSpPr>
          <p:nvPr/>
        </p:nvSpPr>
        <p:spPr>
          <a:xfrm>
            <a:off x="1200927" y="6239129"/>
            <a:ext cx="7305900" cy="279400"/>
          </a:xfrm>
          <a:prstGeom prst="rect">
            <a:avLst/>
          </a:prstGeom>
        </p:spPr>
        <p:txBody>
          <a:bodyPr vert="horz" wrap="square" lIns="0" tIns="8255" rIns="0" bIns="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pc="45" dirty="0"/>
              <a:t>February</a:t>
            </a:r>
            <a:r>
              <a:rPr spc="80" dirty="0"/>
              <a:t> </a:t>
            </a:r>
            <a:r>
              <a:rPr spc="60" dirty="0"/>
              <a:t>21,</a:t>
            </a:r>
            <a:r>
              <a:rPr spc="70" dirty="0"/>
              <a:t> </a:t>
            </a:r>
            <a:r>
              <a:rPr spc="60" dirty="0"/>
              <a:t>2022</a:t>
            </a: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7E067392-6BC1-6235-A10A-00B9DD1206BD}"/>
              </a:ext>
            </a:extLst>
          </p:cNvPr>
          <p:cNvSpPr txBox="1"/>
          <p:nvPr/>
        </p:nvSpPr>
        <p:spPr>
          <a:xfrm>
            <a:off x="819926" y="760201"/>
            <a:ext cx="100148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/>
              <a:t>Support Vector Machine Classifier</a:t>
            </a:r>
          </a:p>
        </p:txBody>
      </p:sp>
      <p:graphicFrame>
        <p:nvGraphicFramePr>
          <p:cNvPr id="11" name="TextBox 11">
            <a:extLst>
              <a:ext uri="{FF2B5EF4-FFF2-40B4-BE49-F238E27FC236}">
                <a16:creationId xmlns:a16="http://schemas.microsoft.com/office/drawing/2014/main" id="{A119DCF8-734A-F976-A357-F7B38D0D6C82}"/>
              </a:ext>
            </a:extLst>
          </p:cNvPr>
          <p:cNvGraphicFramePr/>
          <p:nvPr/>
        </p:nvGraphicFramePr>
        <p:xfrm>
          <a:off x="931786" y="1737070"/>
          <a:ext cx="8115227" cy="3909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1E2BE3E6-5D2F-B272-19FF-5866FA0CE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3/24/2024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4D5B3575-C611-5648-0313-799EAA182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6275640"/>
            <a:ext cx="1524000" cy="304800"/>
          </a:xfrm>
        </p:spPr>
        <p:txBody>
          <a:bodyPr/>
          <a:lstStyle/>
          <a:p>
            <a:fld id="{B6F15528-21DE-4FAA-801E-634DDDAF4B2B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21497" y="1164589"/>
            <a:ext cx="3323335" cy="29565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984808" y="1469389"/>
            <a:ext cx="2785110" cy="295910"/>
            <a:chOff x="984808" y="1469389"/>
            <a:chExt cx="2785110" cy="29591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4808" y="1469389"/>
              <a:ext cx="654304" cy="29565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51686" y="1469389"/>
              <a:ext cx="963510" cy="29565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72563" y="1469389"/>
              <a:ext cx="1297051" cy="295655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229734" y="2029079"/>
            <a:ext cx="1846199" cy="295656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9241535" y="2029079"/>
            <a:ext cx="2002789" cy="295910"/>
            <a:chOff x="9241535" y="2029079"/>
            <a:chExt cx="2002789" cy="295910"/>
          </a:xfrm>
        </p:grpSpPr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41535" y="2029079"/>
              <a:ext cx="1130376" cy="29565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319003" y="2029079"/>
              <a:ext cx="924915" cy="295656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84808" y="2333879"/>
            <a:ext cx="1400174" cy="295656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84808" y="2891663"/>
            <a:ext cx="2078304" cy="29565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106289" y="2891663"/>
            <a:ext cx="1207262" cy="295655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7695945" y="2891663"/>
            <a:ext cx="1722120" cy="295910"/>
            <a:chOff x="7695945" y="2891663"/>
            <a:chExt cx="1722120" cy="295910"/>
          </a:xfrm>
        </p:grpSpPr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695945" y="2891663"/>
              <a:ext cx="836295" cy="29565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553957" y="2891663"/>
              <a:ext cx="863561" cy="295655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743508" y="1139697"/>
            <a:ext cx="8423275" cy="2362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Clr>
                <a:srgbClr val="E38312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125" dirty="0">
                <a:solidFill>
                  <a:srgbClr val="404040"/>
                </a:solidFill>
                <a:latin typeface="Cambria"/>
                <a:cs typeface="Cambria"/>
              </a:rPr>
              <a:t>Support</a:t>
            </a:r>
            <a:r>
              <a:rPr sz="2000" spc="45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14" dirty="0">
                <a:solidFill>
                  <a:srgbClr val="404040"/>
                </a:solidFill>
                <a:latin typeface="Cambria"/>
                <a:cs typeface="Cambria"/>
              </a:rPr>
              <a:t>Vector</a:t>
            </a:r>
            <a:r>
              <a:rPr sz="2000" spc="44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404040"/>
                </a:solidFill>
                <a:latin typeface="Cambria"/>
                <a:cs typeface="Cambria"/>
              </a:rPr>
              <a:t>Machine(SVM)</a:t>
            </a:r>
            <a:r>
              <a:rPr sz="2000" spc="46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05" dirty="0">
                <a:solidFill>
                  <a:srgbClr val="404040"/>
                </a:solidFill>
                <a:latin typeface="Cambria"/>
                <a:cs typeface="Cambria"/>
              </a:rPr>
              <a:t>is</a:t>
            </a:r>
            <a:r>
              <a:rPr sz="2000" spc="44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404040"/>
                </a:solidFill>
                <a:latin typeface="Cambria"/>
                <a:cs typeface="Cambria"/>
              </a:rPr>
              <a:t>a</a:t>
            </a:r>
            <a:r>
              <a:rPr sz="2000" spc="459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14" dirty="0">
                <a:solidFill>
                  <a:srgbClr val="404040"/>
                </a:solidFill>
                <a:latin typeface="Cambria"/>
                <a:cs typeface="Cambria"/>
              </a:rPr>
              <a:t>technique</a:t>
            </a:r>
            <a:r>
              <a:rPr sz="2000" spc="45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40" dirty="0">
                <a:solidFill>
                  <a:srgbClr val="404040"/>
                </a:solidFill>
                <a:latin typeface="Cambria"/>
                <a:cs typeface="Cambria"/>
              </a:rPr>
              <a:t>used</a:t>
            </a:r>
            <a:r>
              <a:rPr sz="2000" spc="459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25" dirty="0">
                <a:solidFill>
                  <a:srgbClr val="404040"/>
                </a:solidFill>
                <a:latin typeface="Cambria"/>
                <a:cs typeface="Cambria"/>
              </a:rPr>
              <a:t>for</a:t>
            </a:r>
            <a:endParaRPr sz="2000">
              <a:latin typeface="Cambria"/>
              <a:cs typeface="Cambria"/>
            </a:endParaRPr>
          </a:p>
          <a:p>
            <a:pPr marL="2896235">
              <a:lnSpc>
                <a:spcPct val="100000"/>
              </a:lnSpc>
            </a:pPr>
            <a:r>
              <a:rPr sz="2000" spc="120" dirty="0">
                <a:solidFill>
                  <a:srgbClr val="404040"/>
                </a:solidFill>
                <a:latin typeface="Cambria"/>
                <a:cs typeface="Cambria"/>
              </a:rPr>
              <a:t>.</a:t>
            </a:r>
            <a:endParaRPr sz="20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2005"/>
              </a:spcBef>
              <a:buClr>
                <a:srgbClr val="E38312"/>
              </a:buClr>
              <a:buSzPct val="75000"/>
              <a:buFont typeface="Wingdings"/>
              <a:buChar char=""/>
              <a:tabLst>
                <a:tab pos="241300" algn="l"/>
                <a:tab pos="5280025" algn="l"/>
              </a:tabLst>
            </a:pPr>
            <a:r>
              <a:rPr sz="2000" spc="125" dirty="0">
                <a:solidFill>
                  <a:srgbClr val="404040"/>
                </a:solidFill>
                <a:latin typeface="Cambria"/>
                <a:cs typeface="Cambria"/>
              </a:rPr>
              <a:t>SVM</a:t>
            </a:r>
            <a:r>
              <a:rPr sz="2000" spc="26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30" dirty="0">
                <a:solidFill>
                  <a:srgbClr val="404040"/>
                </a:solidFill>
                <a:latin typeface="Cambria"/>
                <a:cs typeface="Cambria"/>
              </a:rPr>
              <a:t>can</a:t>
            </a:r>
            <a:r>
              <a:rPr sz="2000" spc="27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20" dirty="0">
                <a:solidFill>
                  <a:srgbClr val="404040"/>
                </a:solidFill>
                <a:latin typeface="Cambria"/>
                <a:cs typeface="Cambria"/>
              </a:rPr>
              <a:t>also</a:t>
            </a:r>
            <a:r>
              <a:rPr sz="2000" spc="27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00" dirty="0">
                <a:solidFill>
                  <a:srgbClr val="404040"/>
                </a:solidFill>
                <a:latin typeface="Cambria"/>
                <a:cs typeface="Cambria"/>
              </a:rPr>
              <a:t>be</a:t>
            </a:r>
            <a:r>
              <a:rPr sz="2000" spc="27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40" dirty="0">
                <a:solidFill>
                  <a:srgbClr val="404040"/>
                </a:solidFill>
                <a:latin typeface="Cambria"/>
                <a:cs typeface="Cambria"/>
              </a:rPr>
              <a:t>used</a:t>
            </a:r>
            <a:r>
              <a:rPr sz="2000" spc="29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25" dirty="0">
                <a:solidFill>
                  <a:srgbClr val="404040"/>
                </a:solidFill>
                <a:latin typeface="Cambria"/>
                <a:cs typeface="Cambria"/>
              </a:rPr>
              <a:t>for	</a:t>
            </a:r>
            <a:r>
              <a:rPr sz="2000" spc="95" dirty="0">
                <a:solidFill>
                  <a:srgbClr val="404040"/>
                </a:solidFill>
                <a:latin typeface="Cambria"/>
                <a:cs typeface="Cambria"/>
              </a:rPr>
              <a:t>learning</a:t>
            </a:r>
            <a:r>
              <a:rPr sz="2000" spc="26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45" dirty="0">
                <a:solidFill>
                  <a:srgbClr val="404040"/>
                </a:solidFill>
                <a:latin typeface="Cambria"/>
                <a:cs typeface="Cambria"/>
              </a:rPr>
              <a:t>and</a:t>
            </a:r>
            <a:r>
              <a:rPr sz="2000" spc="25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05" dirty="0">
                <a:solidFill>
                  <a:srgbClr val="404040"/>
                </a:solidFill>
                <a:latin typeface="Cambria"/>
                <a:cs typeface="Cambria"/>
              </a:rPr>
              <a:t>is</a:t>
            </a:r>
            <a:r>
              <a:rPr sz="2000" spc="24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25" dirty="0">
                <a:solidFill>
                  <a:srgbClr val="404040"/>
                </a:solidFill>
                <a:latin typeface="Cambria"/>
                <a:cs typeface="Cambria"/>
              </a:rPr>
              <a:t>known</a:t>
            </a:r>
            <a:r>
              <a:rPr sz="2000" spc="25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30" dirty="0">
                <a:solidFill>
                  <a:srgbClr val="404040"/>
                </a:solidFill>
                <a:latin typeface="Cambria"/>
                <a:cs typeface="Cambria"/>
              </a:rPr>
              <a:t>as</a:t>
            </a:r>
            <a:endParaRPr sz="2000">
              <a:latin typeface="Cambria"/>
              <a:cs typeface="Cambria"/>
            </a:endParaRPr>
          </a:p>
          <a:p>
            <a:pPr marL="1513840">
              <a:lnSpc>
                <a:spcPct val="100000"/>
              </a:lnSpc>
            </a:pPr>
            <a:r>
              <a:rPr sz="2000" spc="120" dirty="0">
                <a:solidFill>
                  <a:srgbClr val="404040"/>
                </a:solidFill>
                <a:latin typeface="Cambria"/>
                <a:cs typeface="Cambria"/>
              </a:rPr>
              <a:t>.</a:t>
            </a:r>
            <a:endParaRPr sz="2000">
              <a:latin typeface="Cambria"/>
              <a:cs typeface="Cambria"/>
            </a:endParaRPr>
          </a:p>
          <a:p>
            <a:pPr marL="2346960" marR="1652905" indent="-2346960" algn="r">
              <a:lnSpc>
                <a:spcPct val="100000"/>
              </a:lnSpc>
              <a:spcBef>
                <a:spcPts val="1989"/>
              </a:spcBef>
              <a:buClr>
                <a:srgbClr val="E38312"/>
              </a:buClr>
              <a:buSzPct val="75000"/>
              <a:buFont typeface="Wingdings"/>
              <a:buChar char=""/>
              <a:tabLst>
                <a:tab pos="2346960" algn="l"/>
                <a:tab pos="2347595" algn="l"/>
                <a:tab pos="3032760" algn="l"/>
                <a:tab pos="3606165" algn="l"/>
                <a:tab pos="5573395" algn="l"/>
                <a:tab pos="6252210" algn="l"/>
              </a:tabLst>
            </a:pPr>
            <a:r>
              <a:rPr sz="2000" spc="100" dirty="0">
                <a:solidFill>
                  <a:srgbClr val="404040"/>
                </a:solidFill>
                <a:latin typeface="Cambria"/>
                <a:cs typeface="Cambria"/>
              </a:rPr>
              <a:t>t</a:t>
            </a:r>
            <a:r>
              <a:rPr sz="2000" spc="150" dirty="0">
                <a:solidFill>
                  <a:srgbClr val="404040"/>
                </a:solidFill>
                <a:latin typeface="Cambria"/>
                <a:cs typeface="Cambria"/>
              </a:rPr>
              <a:t>h</a:t>
            </a:r>
            <a:r>
              <a:rPr sz="2000" spc="105" dirty="0">
                <a:solidFill>
                  <a:srgbClr val="404040"/>
                </a:solidFill>
                <a:latin typeface="Cambria"/>
                <a:cs typeface="Cambria"/>
              </a:rPr>
              <a:t>at</a:t>
            </a:r>
            <a:r>
              <a:rPr sz="2000" dirty="0">
                <a:solidFill>
                  <a:srgbClr val="404040"/>
                </a:solidFill>
                <a:latin typeface="Cambria"/>
                <a:cs typeface="Cambria"/>
              </a:rPr>
              <a:t>	</a:t>
            </a:r>
            <a:r>
              <a:rPr sz="2000" spc="85" dirty="0">
                <a:solidFill>
                  <a:srgbClr val="404040"/>
                </a:solidFill>
                <a:latin typeface="Cambria"/>
                <a:cs typeface="Cambria"/>
              </a:rPr>
              <a:t>a</a:t>
            </a:r>
            <a:r>
              <a:rPr sz="2000" spc="60" dirty="0">
                <a:solidFill>
                  <a:srgbClr val="404040"/>
                </a:solidFill>
                <a:latin typeface="Cambria"/>
                <a:cs typeface="Cambria"/>
              </a:rPr>
              <a:t>r</a:t>
            </a:r>
            <a:r>
              <a:rPr sz="2000" spc="85" dirty="0">
                <a:solidFill>
                  <a:srgbClr val="404040"/>
                </a:solidFill>
                <a:latin typeface="Cambria"/>
                <a:cs typeface="Cambria"/>
              </a:rPr>
              <a:t>e</a:t>
            </a:r>
            <a:r>
              <a:rPr sz="2000" dirty="0">
                <a:solidFill>
                  <a:srgbClr val="404040"/>
                </a:solidFill>
                <a:latin typeface="Cambria"/>
                <a:cs typeface="Cambria"/>
              </a:rPr>
              <a:t>	</a:t>
            </a:r>
            <a:r>
              <a:rPr sz="2000" spc="100" dirty="0">
                <a:solidFill>
                  <a:srgbClr val="404040"/>
                </a:solidFill>
                <a:latin typeface="Cambria"/>
                <a:cs typeface="Cambria"/>
              </a:rPr>
              <a:t>t</a:t>
            </a:r>
            <a:r>
              <a:rPr sz="2000" spc="150" dirty="0">
                <a:solidFill>
                  <a:srgbClr val="404040"/>
                </a:solidFill>
                <a:latin typeface="Cambria"/>
                <a:cs typeface="Cambria"/>
              </a:rPr>
              <a:t>h</a:t>
            </a:r>
            <a:r>
              <a:rPr sz="2000" spc="114" dirty="0">
                <a:solidFill>
                  <a:srgbClr val="404040"/>
                </a:solidFill>
                <a:latin typeface="Cambria"/>
                <a:cs typeface="Cambria"/>
              </a:rPr>
              <a:t>en</a:t>
            </a:r>
            <a:r>
              <a:rPr sz="2000" dirty="0">
                <a:solidFill>
                  <a:srgbClr val="404040"/>
                </a:solidFill>
                <a:latin typeface="Cambria"/>
                <a:cs typeface="Cambria"/>
              </a:rPr>
              <a:t>	</a:t>
            </a:r>
            <a:r>
              <a:rPr sz="2000" spc="65" dirty="0">
                <a:solidFill>
                  <a:srgbClr val="404040"/>
                </a:solidFill>
                <a:latin typeface="Cambria"/>
                <a:cs typeface="Cambria"/>
              </a:rPr>
              <a:t>i</a:t>
            </a:r>
            <a:r>
              <a:rPr sz="2000" spc="125" dirty="0">
                <a:solidFill>
                  <a:srgbClr val="404040"/>
                </a:solidFill>
                <a:latin typeface="Cambria"/>
                <a:cs typeface="Cambria"/>
              </a:rPr>
              <a:t>nto</a:t>
            </a:r>
            <a:r>
              <a:rPr sz="2000" dirty="0">
                <a:solidFill>
                  <a:srgbClr val="404040"/>
                </a:solidFill>
                <a:latin typeface="Cambria"/>
                <a:cs typeface="Cambria"/>
              </a:rPr>
              <a:t>	</a:t>
            </a:r>
            <a:r>
              <a:rPr sz="2000" spc="100" dirty="0">
                <a:solidFill>
                  <a:srgbClr val="404040"/>
                </a:solidFill>
                <a:latin typeface="Cambria"/>
                <a:cs typeface="Cambria"/>
              </a:rPr>
              <a:t>t</a:t>
            </a:r>
            <a:r>
              <a:rPr sz="2000" spc="150" dirty="0">
                <a:solidFill>
                  <a:srgbClr val="404040"/>
                </a:solidFill>
                <a:latin typeface="Cambria"/>
                <a:cs typeface="Cambria"/>
              </a:rPr>
              <a:t>h</a:t>
            </a:r>
            <a:r>
              <a:rPr sz="2000" spc="105" dirty="0">
                <a:solidFill>
                  <a:srgbClr val="404040"/>
                </a:solidFill>
                <a:latin typeface="Cambria"/>
                <a:cs typeface="Cambria"/>
              </a:rPr>
              <a:t>at</a:t>
            </a:r>
            <a:endParaRPr sz="2000">
              <a:latin typeface="Cambria"/>
              <a:cs typeface="Cambria"/>
            </a:endParaRPr>
          </a:p>
          <a:p>
            <a:pPr marR="1675764" algn="r">
              <a:lnSpc>
                <a:spcPct val="100000"/>
              </a:lnSpc>
            </a:pPr>
            <a:r>
              <a:rPr sz="2000" spc="125" dirty="0">
                <a:solidFill>
                  <a:srgbClr val="404040"/>
                </a:solidFill>
                <a:latin typeface="Cambria"/>
                <a:cs typeface="Cambria"/>
              </a:rPr>
              <a:t>categorized</a:t>
            </a:r>
            <a:r>
              <a:rPr sz="2000" spc="14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25" dirty="0">
                <a:solidFill>
                  <a:srgbClr val="404040"/>
                </a:solidFill>
                <a:latin typeface="Cambria"/>
                <a:cs typeface="Cambria"/>
              </a:rPr>
              <a:t>based</a:t>
            </a:r>
            <a:r>
              <a:rPr sz="2000" spc="19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45" dirty="0">
                <a:solidFill>
                  <a:srgbClr val="404040"/>
                </a:solidFill>
                <a:latin typeface="Cambria"/>
                <a:cs typeface="Cambria"/>
              </a:rPr>
              <a:t>on </a:t>
            </a:r>
            <a:r>
              <a:rPr sz="2000" spc="110" dirty="0">
                <a:solidFill>
                  <a:srgbClr val="404040"/>
                </a:solidFill>
                <a:latin typeface="Cambria"/>
                <a:cs typeface="Cambria"/>
              </a:rPr>
              <a:t>which</a:t>
            </a:r>
            <a:r>
              <a:rPr sz="2000" spc="14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404040"/>
                </a:solidFill>
                <a:latin typeface="Cambria"/>
                <a:cs typeface="Cambria"/>
              </a:rPr>
              <a:t>side</a:t>
            </a:r>
            <a:r>
              <a:rPr sz="2000" spc="18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75" dirty="0">
                <a:solidFill>
                  <a:srgbClr val="404040"/>
                </a:solidFill>
                <a:latin typeface="Cambria"/>
                <a:cs typeface="Cambria"/>
              </a:rPr>
              <a:t>of</a:t>
            </a:r>
            <a:r>
              <a:rPr sz="2000" spc="16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404040"/>
                </a:solidFill>
                <a:latin typeface="Cambria"/>
                <a:cs typeface="Cambria"/>
              </a:rPr>
              <a:t>the</a:t>
            </a:r>
            <a:r>
              <a:rPr sz="2000" spc="18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45" dirty="0">
                <a:solidFill>
                  <a:srgbClr val="404040"/>
                </a:solidFill>
                <a:latin typeface="Cambria"/>
                <a:cs typeface="Cambria"/>
              </a:rPr>
              <a:t>gap </a:t>
            </a:r>
            <a:r>
              <a:rPr sz="2000" spc="110" dirty="0">
                <a:solidFill>
                  <a:srgbClr val="404040"/>
                </a:solidFill>
                <a:latin typeface="Cambria"/>
                <a:cs typeface="Cambria"/>
              </a:rPr>
              <a:t>they</a:t>
            </a:r>
            <a:r>
              <a:rPr sz="2000" spc="16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404040"/>
                </a:solidFill>
                <a:latin typeface="Cambria"/>
                <a:cs typeface="Cambria"/>
              </a:rPr>
              <a:t>fall.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701751" y="193259"/>
            <a:ext cx="943284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29" dirty="0"/>
              <a:t>Support</a:t>
            </a:r>
            <a:r>
              <a:rPr spc="280" dirty="0"/>
              <a:t> </a:t>
            </a:r>
            <a:r>
              <a:rPr spc="215" dirty="0"/>
              <a:t>Vector</a:t>
            </a:r>
            <a:r>
              <a:rPr spc="295" dirty="0"/>
              <a:t> </a:t>
            </a:r>
            <a:r>
              <a:rPr spc="200" dirty="0"/>
              <a:t>Machine</a:t>
            </a:r>
            <a:r>
              <a:rPr spc="280" dirty="0"/>
              <a:t> </a:t>
            </a:r>
            <a:r>
              <a:rPr spc="35" dirty="0"/>
              <a:t>(SVM)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9448292" y="2866770"/>
            <a:ext cx="16738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28015" algn="l"/>
                <a:tab pos="1373505" algn="l"/>
              </a:tabLst>
            </a:pPr>
            <a:r>
              <a:rPr sz="2000" spc="130" dirty="0">
                <a:solidFill>
                  <a:srgbClr val="404040"/>
                </a:solidFill>
                <a:latin typeface="Cambria"/>
                <a:cs typeface="Cambria"/>
              </a:rPr>
              <a:t>can	</a:t>
            </a:r>
            <a:r>
              <a:rPr sz="2000" spc="100" dirty="0">
                <a:solidFill>
                  <a:srgbClr val="404040"/>
                </a:solidFill>
                <a:latin typeface="Cambria"/>
                <a:cs typeface="Cambria"/>
              </a:rPr>
              <a:t>t</a:t>
            </a:r>
            <a:r>
              <a:rPr sz="2000" spc="150" dirty="0">
                <a:solidFill>
                  <a:srgbClr val="404040"/>
                </a:solidFill>
                <a:latin typeface="Cambria"/>
                <a:cs typeface="Cambria"/>
              </a:rPr>
              <a:t>h</a:t>
            </a:r>
            <a:r>
              <a:rPr sz="2000" spc="114" dirty="0">
                <a:solidFill>
                  <a:srgbClr val="404040"/>
                </a:solidFill>
                <a:latin typeface="Cambria"/>
                <a:cs typeface="Cambria"/>
              </a:rPr>
              <a:t>en</a:t>
            </a:r>
            <a:r>
              <a:rPr sz="2000" dirty="0">
                <a:solidFill>
                  <a:srgbClr val="404040"/>
                </a:solidFill>
                <a:latin typeface="Cambria"/>
                <a:cs typeface="Cambria"/>
              </a:rPr>
              <a:t>	</a:t>
            </a:r>
            <a:r>
              <a:rPr sz="2000" spc="90" dirty="0">
                <a:solidFill>
                  <a:srgbClr val="404040"/>
                </a:solidFill>
                <a:latin typeface="Cambria"/>
                <a:cs typeface="Cambria"/>
              </a:rPr>
              <a:t>be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763502" y="158623"/>
            <a:ext cx="2419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70" dirty="0">
                <a:solidFill>
                  <a:srgbClr val="FFFFFF"/>
                </a:solidFill>
                <a:latin typeface="Cambria"/>
                <a:cs typeface="Cambria"/>
              </a:rPr>
              <a:t>26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99872" y="5638800"/>
            <a:ext cx="11303635" cy="83058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26670" rIns="0" bIns="0" rtlCol="0">
            <a:spAutoFit/>
          </a:bodyPr>
          <a:lstStyle/>
          <a:p>
            <a:pPr marL="91440" marR="81915">
              <a:lnSpc>
                <a:spcPct val="100000"/>
              </a:lnSpc>
              <a:spcBef>
                <a:spcPts val="210"/>
              </a:spcBef>
            </a:pPr>
            <a:r>
              <a:rPr sz="2400" dirty="0">
                <a:solidFill>
                  <a:srgbClr val="404040"/>
                </a:solidFill>
                <a:latin typeface="Constantia"/>
                <a:cs typeface="Constantia"/>
              </a:rPr>
              <a:t>The</a:t>
            </a:r>
            <a:r>
              <a:rPr sz="2400" spc="-60" dirty="0">
                <a:solidFill>
                  <a:srgbClr val="404040"/>
                </a:solidFill>
                <a:latin typeface="Constantia"/>
                <a:cs typeface="Constantia"/>
              </a:rPr>
              <a:t> </a:t>
            </a:r>
            <a:r>
              <a:rPr sz="2400" b="1" i="1" spc="-5" dirty="0">
                <a:solidFill>
                  <a:srgbClr val="C00000"/>
                </a:solidFill>
                <a:latin typeface="Constantia"/>
                <a:cs typeface="Constantia"/>
              </a:rPr>
              <a:t>goal</a:t>
            </a:r>
            <a:r>
              <a:rPr sz="2400" b="1" i="1" spc="50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onstantia"/>
                <a:cs typeface="Constantia"/>
              </a:rPr>
              <a:t>of</a:t>
            </a:r>
            <a:r>
              <a:rPr sz="2400" spc="45" dirty="0">
                <a:solidFill>
                  <a:srgbClr val="404040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404040"/>
                </a:solidFill>
                <a:latin typeface="Constantia"/>
                <a:cs typeface="Constantia"/>
              </a:rPr>
              <a:t>SVM</a:t>
            </a:r>
            <a:r>
              <a:rPr sz="2400" spc="-10" dirty="0">
                <a:solidFill>
                  <a:srgbClr val="404040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404040"/>
                </a:solidFill>
                <a:latin typeface="Constantia"/>
                <a:cs typeface="Constantia"/>
              </a:rPr>
              <a:t>is</a:t>
            </a:r>
            <a:r>
              <a:rPr sz="2400" spc="-50" dirty="0">
                <a:solidFill>
                  <a:srgbClr val="404040"/>
                </a:solidFill>
                <a:latin typeface="Constantia"/>
                <a:cs typeface="Constantia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Constantia"/>
                <a:cs typeface="Constantia"/>
              </a:rPr>
              <a:t>to</a:t>
            </a:r>
            <a:r>
              <a:rPr sz="2400" spc="-65" dirty="0">
                <a:solidFill>
                  <a:srgbClr val="404040"/>
                </a:solidFill>
                <a:latin typeface="Constantia"/>
                <a:cs typeface="Constantia"/>
              </a:rPr>
              <a:t> </a:t>
            </a:r>
            <a:r>
              <a:rPr sz="2400" b="1" i="1" spc="25" dirty="0">
                <a:solidFill>
                  <a:srgbClr val="C00000"/>
                </a:solidFill>
                <a:latin typeface="Constantia"/>
                <a:cs typeface="Constantia"/>
              </a:rPr>
              <a:t>find</a:t>
            </a:r>
            <a:r>
              <a:rPr sz="2400" b="1" i="1" spc="55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400" b="1" i="1" spc="-15" dirty="0">
                <a:solidFill>
                  <a:srgbClr val="C00000"/>
                </a:solidFill>
                <a:latin typeface="Constantia"/>
                <a:cs typeface="Constantia"/>
              </a:rPr>
              <a:t>the</a:t>
            </a:r>
            <a:r>
              <a:rPr sz="2400" b="1" i="1" spc="45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400" b="1" i="1" dirty="0">
                <a:solidFill>
                  <a:srgbClr val="C00000"/>
                </a:solidFill>
                <a:latin typeface="Constantia"/>
                <a:cs typeface="Constantia"/>
              </a:rPr>
              <a:t>optimal</a:t>
            </a:r>
            <a:r>
              <a:rPr sz="2400" b="1" i="1" spc="55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400" b="1" i="1" spc="-5" dirty="0">
                <a:solidFill>
                  <a:srgbClr val="C00000"/>
                </a:solidFill>
                <a:latin typeface="Constantia"/>
                <a:cs typeface="Constantia"/>
              </a:rPr>
              <a:t>separating</a:t>
            </a:r>
            <a:r>
              <a:rPr sz="2400" b="1" i="1" spc="50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400" b="1" i="1" spc="-15" dirty="0">
                <a:solidFill>
                  <a:srgbClr val="C00000"/>
                </a:solidFill>
                <a:latin typeface="Constantia"/>
                <a:cs typeface="Constantia"/>
              </a:rPr>
              <a:t>hyperplane</a:t>
            </a:r>
            <a:r>
              <a:rPr sz="2400" b="1" i="1" spc="55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400" b="1" i="1" spc="-20" dirty="0">
                <a:solidFill>
                  <a:srgbClr val="C00000"/>
                </a:solidFill>
                <a:latin typeface="Constantia"/>
                <a:cs typeface="Constantia"/>
              </a:rPr>
              <a:t>which</a:t>
            </a:r>
            <a:r>
              <a:rPr sz="2400" b="1" i="1" spc="35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400" b="1" i="1" spc="-5" dirty="0">
                <a:solidFill>
                  <a:srgbClr val="C00000"/>
                </a:solidFill>
                <a:latin typeface="Constantia"/>
                <a:cs typeface="Constantia"/>
              </a:rPr>
              <a:t>maximizes </a:t>
            </a:r>
            <a:r>
              <a:rPr sz="2400" b="1" i="1" spc="-535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400" b="1" i="1" spc="-15" dirty="0">
                <a:solidFill>
                  <a:srgbClr val="C00000"/>
                </a:solidFill>
                <a:latin typeface="Constantia"/>
                <a:cs typeface="Constantia"/>
              </a:rPr>
              <a:t>the</a:t>
            </a:r>
            <a:r>
              <a:rPr sz="2400" b="1" i="1" spc="-5" dirty="0">
                <a:solidFill>
                  <a:srgbClr val="C00000"/>
                </a:solidFill>
                <a:latin typeface="Constantia"/>
                <a:cs typeface="Constantia"/>
              </a:rPr>
              <a:t> margin</a:t>
            </a:r>
            <a:r>
              <a:rPr sz="2400" b="1" i="1" spc="-15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400" b="1" i="1" spc="-5" dirty="0">
                <a:solidFill>
                  <a:srgbClr val="C00000"/>
                </a:solidFill>
                <a:latin typeface="Constantia"/>
                <a:cs typeface="Constantia"/>
              </a:rPr>
              <a:t>of </a:t>
            </a:r>
            <a:r>
              <a:rPr sz="2400" b="1" i="1" spc="-15" dirty="0">
                <a:solidFill>
                  <a:srgbClr val="C00000"/>
                </a:solidFill>
                <a:latin typeface="Constantia"/>
                <a:cs typeface="Constantia"/>
              </a:rPr>
              <a:t>the</a:t>
            </a:r>
            <a:r>
              <a:rPr sz="2400" b="1" i="1" spc="15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400" b="1" i="1" spc="-5" dirty="0">
                <a:solidFill>
                  <a:srgbClr val="C00000"/>
                </a:solidFill>
                <a:latin typeface="Constantia"/>
                <a:cs typeface="Constantia"/>
              </a:rPr>
              <a:t>training</a:t>
            </a:r>
            <a:r>
              <a:rPr sz="2400" b="1" i="1" spc="-25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400" b="1" i="1" spc="-15" dirty="0">
                <a:solidFill>
                  <a:srgbClr val="C00000"/>
                </a:solidFill>
                <a:latin typeface="Constantia"/>
                <a:cs typeface="Constantia"/>
              </a:rPr>
              <a:t>data</a:t>
            </a:r>
            <a:r>
              <a:rPr sz="2400" spc="-15" dirty="0">
                <a:solidFill>
                  <a:srgbClr val="404040"/>
                </a:solidFill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84631" y="4011167"/>
            <a:ext cx="11222990" cy="1201420"/>
          </a:xfrm>
          <a:prstGeom prst="rect">
            <a:avLst/>
          </a:prstGeom>
          <a:solidFill>
            <a:srgbClr val="FAE6CE"/>
          </a:solidFill>
        </p:spPr>
        <p:txBody>
          <a:bodyPr vert="horz" wrap="square" lIns="0" tIns="26670" rIns="0" bIns="0" rtlCol="0">
            <a:spAutoFit/>
          </a:bodyPr>
          <a:lstStyle/>
          <a:p>
            <a:pPr marL="319405" marR="78105" indent="-228600" algn="just">
              <a:lnSpc>
                <a:spcPct val="100000"/>
              </a:lnSpc>
              <a:spcBef>
                <a:spcPts val="210"/>
              </a:spcBef>
              <a:buClr>
                <a:srgbClr val="63402F"/>
              </a:buClr>
              <a:buSzPct val="75000"/>
              <a:buFont typeface="Wingdings"/>
              <a:buChar char=""/>
              <a:tabLst>
                <a:tab pos="320040" algn="l"/>
              </a:tabLst>
            </a:pPr>
            <a:r>
              <a:rPr sz="2400" dirty="0">
                <a:solidFill>
                  <a:srgbClr val="585858"/>
                </a:solidFill>
                <a:latin typeface="Constantia"/>
                <a:cs typeface="Constantia"/>
              </a:rPr>
              <a:t>A </a:t>
            </a:r>
            <a:r>
              <a:rPr sz="2400" spc="-5" dirty="0">
                <a:solidFill>
                  <a:srgbClr val="585858"/>
                </a:solidFill>
                <a:latin typeface="Constantia"/>
                <a:cs typeface="Constantia"/>
              </a:rPr>
              <a:t>Support </a:t>
            </a:r>
            <a:r>
              <a:rPr sz="2400" spc="-35" dirty="0">
                <a:solidFill>
                  <a:srgbClr val="585858"/>
                </a:solidFill>
                <a:latin typeface="Constantia"/>
                <a:cs typeface="Constantia"/>
              </a:rPr>
              <a:t>Vector </a:t>
            </a:r>
            <a:r>
              <a:rPr sz="2400" spc="-5" dirty="0">
                <a:solidFill>
                  <a:srgbClr val="585858"/>
                </a:solidFill>
                <a:latin typeface="Constantia"/>
                <a:cs typeface="Constantia"/>
              </a:rPr>
              <a:t>Machine </a:t>
            </a:r>
            <a:r>
              <a:rPr sz="2400" dirty="0">
                <a:solidFill>
                  <a:srgbClr val="585858"/>
                </a:solidFill>
                <a:latin typeface="Constantia"/>
                <a:cs typeface="Constantia"/>
              </a:rPr>
              <a:t>(SVM) is a </a:t>
            </a:r>
            <a:r>
              <a:rPr sz="2400" b="1" i="1" spc="-5" dirty="0">
                <a:solidFill>
                  <a:srgbClr val="C00000"/>
                </a:solidFill>
                <a:latin typeface="Constantia"/>
                <a:cs typeface="Constantia"/>
              </a:rPr>
              <a:t>discriminative </a:t>
            </a:r>
            <a:r>
              <a:rPr sz="2400" b="1" i="1" spc="5" dirty="0">
                <a:solidFill>
                  <a:srgbClr val="C00000"/>
                </a:solidFill>
                <a:latin typeface="Constantia"/>
                <a:cs typeface="Constantia"/>
              </a:rPr>
              <a:t>classifier </a:t>
            </a:r>
            <a:r>
              <a:rPr sz="2400" spc="-5" dirty="0">
                <a:solidFill>
                  <a:srgbClr val="585858"/>
                </a:solidFill>
                <a:latin typeface="Constantia"/>
                <a:cs typeface="Constantia"/>
              </a:rPr>
              <a:t>which </a:t>
            </a:r>
            <a:r>
              <a:rPr sz="2400" spc="-10" dirty="0">
                <a:solidFill>
                  <a:srgbClr val="585858"/>
                </a:solidFill>
                <a:latin typeface="Constantia"/>
                <a:cs typeface="Constantia"/>
              </a:rPr>
              <a:t>intakes </a:t>
            </a:r>
            <a:r>
              <a:rPr sz="2400" spc="-5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Constantia"/>
                <a:cs typeface="Constantia"/>
              </a:rPr>
              <a:t>training</a:t>
            </a:r>
            <a:r>
              <a:rPr sz="2400" spc="-5" dirty="0">
                <a:solidFill>
                  <a:srgbClr val="585858"/>
                </a:solidFill>
                <a:latin typeface="Constantia"/>
                <a:cs typeface="Constantia"/>
              </a:rPr>
              <a:t> data</a:t>
            </a:r>
            <a:r>
              <a:rPr sz="2400" dirty="0">
                <a:solidFill>
                  <a:srgbClr val="585858"/>
                </a:solidFill>
                <a:latin typeface="Constantia"/>
                <a:cs typeface="Constantia"/>
              </a:rPr>
              <a:t> (</a:t>
            </a:r>
            <a:r>
              <a:rPr sz="2400" b="1" i="1" dirty="0">
                <a:solidFill>
                  <a:srgbClr val="C00000"/>
                </a:solidFill>
                <a:latin typeface="Constantia"/>
                <a:cs typeface="Constantia"/>
              </a:rPr>
              <a:t>supervised</a:t>
            </a:r>
            <a:r>
              <a:rPr sz="2400" b="1" i="1" spc="5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400" b="1" i="1" spc="-5" dirty="0">
                <a:solidFill>
                  <a:srgbClr val="C00000"/>
                </a:solidFill>
                <a:latin typeface="Constantia"/>
                <a:cs typeface="Constantia"/>
              </a:rPr>
              <a:t>learning</a:t>
            </a:r>
            <a:r>
              <a:rPr sz="2400" spc="-5" dirty="0">
                <a:solidFill>
                  <a:srgbClr val="585858"/>
                </a:solidFill>
                <a:latin typeface="Constantia"/>
                <a:cs typeface="Constantia"/>
              </a:rPr>
              <a:t>),</a:t>
            </a:r>
            <a:r>
              <a:rPr sz="2400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585858"/>
                </a:solidFill>
                <a:latin typeface="Constantia"/>
                <a:cs typeface="Constantia"/>
              </a:rPr>
              <a:t>the</a:t>
            </a:r>
            <a:r>
              <a:rPr sz="2400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Constantia"/>
                <a:cs typeface="Constantia"/>
              </a:rPr>
              <a:t>algorithm</a:t>
            </a:r>
            <a:r>
              <a:rPr sz="2400" spc="-5" dirty="0">
                <a:solidFill>
                  <a:srgbClr val="585858"/>
                </a:solidFill>
                <a:latin typeface="Constantia"/>
                <a:cs typeface="Constantia"/>
              </a:rPr>
              <a:t> outputs</a:t>
            </a:r>
            <a:r>
              <a:rPr sz="2400" dirty="0">
                <a:solidFill>
                  <a:srgbClr val="585858"/>
                </a:solidFill>
                <a:latin typeface="Constantia"/>
                <a:cs typeface="Constantia"/>
              </a:rPr>
              <a:t> an</a:t>
            </a:r>
            <a:r>
              <a:rPr sz="2400" spc="5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2400" b="1" i="1" dirty="0">
                <a:solidFill>
                  <a:srgbClr val="C00000"/>
                </a:solidFill>
                <a:latin typeface="Constantia"/>
                <a:cs typeface="Constantia"/>
              </a:rPr>
              <a:t>optimal </a:t>
            </a:r>
            <a:r>
              <a:rPr sz="2400" b="1" i="1" spc="5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400" b="1" i="1" spc="-15" dirty="0">
                <a:solidFill>
                  <a:srgbClr val="C00000"/>
                </a:solidFill>
                <a:latin typeface="Constantia"/>
                <a:cs typeface="Constantia"/>
              </a:rPr>
              <a:t>hyperplane</a:t>
            </a:r>
            <a:r>
              <a:rPr sz="2400" b="1" i="1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Constantia"/>
                <a:cs typeface="Constantia"/>
              </a:rPr>
              <a:t>which</a:t>
            </a:r>
            <a:r>
              <a:rPr sz="2400" spc="-40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2400" b="1" i="1" spc="-10" dirty="0">
                <a:solidFill>
                  <a:srgbClr val="C00000"/>
                </a:solidFill>
                <a:latin typeface="Constantia"/>
                <a:cs typeface="Constantia"/>
              </a:rPr>
              <a:t>categorizes</a:t>
            </a:r>
            <a:r>
              <a:rPr sz="2400" b="1" i="1" spc="50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400" b="1" i="1" dirty="0">
                <a:solidFill>
                  <a:srgbClr val="C00000"/>
                </a:solidFill>
                <a:latin typeface="Constantia"/>
                <a:cs typeface="Constantia"/>
              </a:rPr>
              <a:t>new</a:t>
            </a:r>
            <a:r>
              <a:rPr sz="2400" b="1" i="1" spc="50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400" b="1" i="1" spc="-10" dirty="0">
                <a:solidFill>
                  <a:srgbClr val="C00000"/>
                </a:solidFill>
                <a:latin typeface="Constantia"/>
                <a:cs typeface="Constantia"/>
              </a:rPr>
              <a:t>examples</a:t>
            </a:r>
            <a:endParaRPr sz="2400" dirty="0">
              <a:latin typeface="Constantia"/>
              <a:cs typeface="Constantia"/>
            </a:endParaRPr>
          </a:p>
        </p:txBody>
      </p:sp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9E66FBDA-20A7-A831-110E-0D93B549A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3/24/2024</a:t>
            </a:r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12AAEC08-7D18-C10B-B5A0-CB105C00D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8728" y="1048003"/>
            <a:ext cx="1014031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5"/>
              </a:spcBef>
              <a:buClr>
                <a:srgbClr val="E38312"/>
              </a:buClr>
              <a:buSzPct val="75000"/>
              <a:buFont typeface="Wingdings"/>
              <a:buChar char=""/>
              <a:tabLst>
                <a:tab pos="241935" algn="l"/>
              </a:tabLst>
            </a:pPr>
            <a:r>
              <a:rPr sz="2000" spc="70" dirty="0">
                <a:solidFill>
                  <a:srgbClr val="404040"/>
                </a:solidFill>
                <a:latin typeface="Cambria"/>
                <a:cs typeface="Cambria"/>
              </a:rPr>
              <a:t>In</a:t>
            </a:r>
            <a:r>
              <a:rPr sz="2000" spc="21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05" dirty="0">
                <a:solidFill>
                  <a:srgbClr val="404040"/>
                </a:solidFill>
                <a:latin typeface="Cambria"/>
                <a:cs typeface="Cambria"/>
              </a:rPr>
              <a:t>two-dimensional</a:t>
            </a:r>
            <a:r>
              <a:rPr sz="2000" spc="229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25" dirty="0">
                <a:solidFill>
                  <a:srgbClr val="404040"/>
                </a:solidFill>
                <a:latin typeface="Cambria"/>
                <a:cs typeface="Cambria"/>
              </a:rPr>
              <a:t>space</a:t>
            </a:r>
            <a:r>
              <a:rPr sz="2000" spc="23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14" dirty="0">
                <a:solidFill>
                  <a:srgbClr val="404040"/>
                </a:solidFill>
                <a:latin typeface="Cambria"/>
                <a:cs typeface="Cambria"/>
              </a:rPr>
              <a:t>this</a:t>
            </a:r>
            <a:r>
              <a:rPr sz="2000" spc="22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404040"/>
                </a:solidFill>
                <a:latin typeface="Cambria"/>
                <a:cs typeface="Cambria"/>
              </a:rPr>
              <a:t>hyperplane</a:t>
            </a:r>
            <a:r>
              <a:rPr sz="2000" spc="23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05" dirty="0">
                <a:solidFill>
                  <a:srgbClr val="404040"/>
                </a:solidFill>
                <a:latin typeface="Cambria"/>
                <a:cs typeface="Cambria"/>
              </a:rPr>
              <a:t>is</a:t>
            </a:r>
            <a:r>
              <a:rPr sz="2000" spc="22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404040"/>
                </a:solidFill>
                <a:latin typeface="Cambria"/>
                <a:cs typeface="Cambria"/>
              </a:rPr>
              <a:t>a</a:t>
            </a:r>
            <a:r>
              <a:rPr sz="2000" spc="24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404040"/>
                </a:solidFill>
                <a:latin typeface="Cambria"/>
                <a:cs typeface="Cambria"/>
              </a:rPr>
              <a:t>line</a:t>
            </a:r>
            <a:r>
              <a:rPr sz="2000" spc="23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404040"/>
                </a:solidFill>
                <a:latin typeface="Cambria"/>
                <a:cs typeface="Cambria"/>
              </a:rPr>
              <a:t>dividing</a:t>
            </a:r>
            <a:r>
              <a:rPr sz="2000" spc="22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404040"/>
                </a:solidFill>
                <a:latin typeface="Cambria"/>
                <a:cs typeface="Cambria"/>
              </a:rPr>
              <a:t>a</a:t>
            </a:r>
            <a:r>
              <a:rPr sz="2000" spc="24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404040"/>
                </a:solidFill>
                <a:latin typeface="Cambria"/>
                <a:cs typeface="Cambria"/>
              </a:rPr>
              <a:t>plane</a:t>
            </a:r>
            <a:r>
              <a:rPr sz="2000" spc="229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05" dirty="0">
                <a:solidFill>
                  <a:srgbClr val="404040"/>
                </a:solidFill>
                <a:latin typeface="Cambria"/>
                <a:cs typeface="Cambria"/>
              </a:rPr>
              <a:t>in</a:t>
            </a:r>
            <a:r>
              <a:rPr sz="2000" spc="229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rgbClr val="404040"/>
                </a:solidFill>
                <a:latin typeface="Cambria"/>
                <a:cs typeface="Cambria"/>
              </a:rPr>
              <a:t>two</a:t>
            </a:r>
            <a:r>
              <a:rPr sz="2000" spc="25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404040"/>
                </a:solidFill>
                <a:latin typeface="Cambria"/>
                <a:cs typeface="Cambria"/>
              </a:rPr>
              <a:t>parts</a:t>
            </a:r>
            <a:endParaRPr sz="2000">
              <a:latin typeface="Cambria"/>
              <a:cs typeface="Cambria"/>
            </a:endParaRPr>
          </a:p>
          <a:p>
            <a:pPr marL="241300">
              <a:lnSpc>
                <a:spcPct val="100000"/>
              </a:lnSpc>
            </a:pPr>
            <a:r>
              <a:rPr sz="2000" spc="80" dirty="0">
                <a:solidFill>
                  <a:srgbClr val="404040"/>
                </a:solidFill>
                <a:latin typeface="Cambria"/>
                <a:cs typeface="Cambria"/>
              </a:rPr>
              <a:t>where</a:t>
            </a:r>
            <a:r>
              <a:rPr sz="2000" spc="17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00" dirty="0">
                <a:solidFill>
                  <a:srgbClr val="404040"/>
                </a:solidFill>
                <a:latin typeface="Cambria"/>
                <a:cs typeface="Cambria"/>
              </a:rPr>
              <a:t>in</a:t>
            </a:r>
            <a:r>
              <a:rPr sz="2000" spc="16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25" dirty="0">
                <a:solidFill>
                  <a:srgbClr val="404040"/>
                </a:solidFill>
                <a:latin typeface="Cambria"/>
                <a:cs typeface="Cambria"/>
              </a:rPr>
              <a:t>each</a:t>
            </a:r>
            <a:r>
              <a:rPr sz="2000" spc="14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20" dirty="0">
                <a:solidFill>
                  <a:srgbClr val="404040"/>
                </a:solidFill>
                <a:latin typeface="Cambria"/>
                <a:cs typeface="Cambria"/>
              </a:rPr>
              <a:t>class</a:t>
            </a:r>
            <a:r>
              <a:rPr sz="2000" spc="19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rgbClr val="404040"/>
                </a:solidFill>
                <a:latin typeface="Cambria"/>
                <a:cs typeface="Cambria"/>
              </a:rPr>
              <a:t>lay</a:t>
            </a:r>
            <a:r>
              <a:rPr sz="2000" spc="16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00" dirty="0">
                <a:solidFill>
                  <a:srgbClr val="404040"/>
                </a:solidFill>
                <a:latin typeface="Cambria"/>
                <a:cs typeface="Cambria"/>
              </a:rPr>
              <a:t>in</a:t>
            </a:r>
            <a:r>
              <a:rPr sz="2000" spc="16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rgbClr val="404040"/>
                </a:solidFill>
                <a:latin typeface="Cambria"/>
                <a:cs typeface="Cambria"/>
              </a:rPr>
              <a:t>either</a:t>
            </a:r>
            <a:r>
              <a:rPr sz="2000" spc="16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404040"/>
                </a:solidFill>
                <a:latin typeface="Cambria"/>
                <a:cs typeface="Cambria"/>
              </a:rPr>
              <a:t>side.</a:t>
            </a:r>
            <a:endParaRPr sz="20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0333" y="1937257"/>
            <a:ext cx="323088" cy="29565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1877" y="1937257"/>
            <a:ext cx="417575" cy="295656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2551810" y="1937257"/>
            <a:ext cx="1621790" cy="295910"/>
            <a:chOff x="2551810" y="1937257"/>
            <a:chExt cx="1621790" cy="29591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51810" y="1937257"/>
              <a:ext cx="876909" cy="29565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81120" y="1937257"/>
              <a:ext cx="791870" cy="295656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976873" y="1937257"/>
            <a:ext cx="1602612" cy="29565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40333" y="2495042"/>
            <a:ext cx="323088" cy="29565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1877" y="2495042"/>
            <a:ext cx="417575" cy="29565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51810" y="2495042"/>
            <a:ext cx="587120" cy="29565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97528" y="2495042"/>
            <a:ext cx="1604264" cy="29565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40333" y="3054730"/>
            <a:ext cx="323088" cy="295656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1877" y="3054730"/>
            <a:ext cx="417575" cy="295656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551810" y="3054730"/>
            <a:ext cx="856246" cy="295656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839845" y="3054730"/>
            <a:ext cx="1602994" cy="295656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2219579" y="3614039"/>
            <a:ext cx="2384425" cy="295910"/>
            <a:chOff x="2219579" y="3614039"/>
            <a:chExt cx="2384425" cy="295910"/>
          </a:xfrm>
        </p:grpSpPr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219579" y="3614039"/>
              <a:ext cx="983589" cy="29565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137281" y="3614039"/>
              <a:ext cx="1466469" cy="295656"/>
            </a:xfrm>
            <a:prstGeom prst="rect">
              <a:avLst/>
            </a:prstGeom>
          </p:spPr>
        </p:pic>
      </p:grpSp>
      <p:pic>
        <p:nvPicPr>
          <p:cNvPr id="20" name="object 2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156705" y="3614039"/>
            <a:ext cx="1602994" cy="295656"/>
          </a:xfrm>
          <a:prstGeom prst="rect">
            <a:avLst/>
          </a:prstGeom>
        </p:spPr>
      </p:pic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579678" y="1933516"/>
          <a:ext cx="7133590" cy="19765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7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2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6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69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8763">
                <a:tc>
                  <a:txBody>
                    <a:bodyPr/>
                    <a:lstStyle/>
                    <a:p>
                      <a:pPr marL="708660" indent="-677545">
                        <a:lnSpc>
                          <a:spcPts val="2335"/>
                        </a:lnSpc>
                        <a:buClr>
                          <a:srgbClr val="E38312"/>
                        </a:buClr>
                        <a:buSzPct val="75000"/>
                        <a:buFont typeface="Wingdings"/>
                        <a:buChar char=""/>
                        <a:tabLst>
                          <a:tab pos="708660" algn="l"/>
                          <a:tab pos="709295" algn="l"/>
                        </a:tabLst>
                      </a:pPr>
                      <a:r>
                        <a:rPr sz="2000" spc="114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dataset,</a:t>
                      </a:r>
                      <a:r>
                        <a:rPr sz="2000" spc="145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000" spc="11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a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ts val="2335"/>
                        </a:lnSpc>
                      </a:pPr>
                      <a:r>
                        <a:rPr sz="2000" spc="10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represents</a:t>
                      </a:r>
                      <a:r>
                        <a:rPr sz="2000" spc="195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000" spc="11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the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2335"/>
                        </a:lnSpc>
                      </a:pPr>
                      <a:r>
                        <a:rPr sz="200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.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736">
                <a:tc>
                  <a:txBody>
                    <a:bodyPr/>
                    <a:lstStyle/>
                    <a:p>
                      <a:pPr marL="708660" indent="-677545">
                        <a:lnSpc>
                          <a:spcPct val="100000"/>
                        </a:lnSpc>
                        <a:spcBef>
                          <a:spcPts val="950"/>
                        </a:spcBef>
                        <a:buClr>
                          <a:srgbClr val="E38312"/>
                        </a:buClr>
                        <a:buSzPct val="75000"/>
                        <a:buFont typeface="Wingdings"/>
                        <a:buChar char=""/>
                        <a:tabLst>
                          <a:tab pos="708660" algn="l"/>
                          <a:tab pos="709295" algn="l"/>
                        </a:tabLst>
                      </a:pPr>
                      <a:r>
                        <a:rPr sz="2000" spc="114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dataset,</a:t>
                      </a:r>
                      <a:r>
                        <a:rPr sz="2000" spc="145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000" spc="11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a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120650" marB="0"/>
                </a:tc>
                <a:tc>
                  <a:txBody>
                    <a:bodyPr/>
                    <a:lstStyle/>
                    <a:p>
                      <a:pPr marL="19050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2000" spc="10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is</a:t>
                      </a:r>
                      <a:r>
                        <a:rPr sz="2000" spc="135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000" spc="11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a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120650" marB="0"/>
                </a:tc>
                <a:tc>
                  <a:txBody>
                    <a:bodyPr/>
                    <a:lstStyle/>
                    <a:p>
                      <a:pPr marR="508000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200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.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1206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498">
                <a:tc>
                  <a:txBody>
                    <a:bodyPr/>
                    <a:lstStyle/>
                    <a:p>
                      <a:pPr marL="708660" indent="-677545">
                        <a:lnSpc>
                          <a:spcPct val="100000"/>
                        </a:lnSpc>
                        <a:spcBef>
                          <a:spcPts val="960"/>
                        </a:spcBef>
                        <a:buClr>
                          <a:srgbClr val="E38312"/>
                        </a:buClr>
                        <a:buSzPct val="75000"/>
                        <a:buFont typeface="Wingdings"/>
                        <a:buChar char=""/>
                        <a:tabLst>
                          <a:tab pos="708660" algn="l"/>
                          <a:tab pos="709295" algn="l"/>
                        </a:tabLst>
                      </a:pPr>
                      <a:r>
                        <a:rPr sz="2000" spc="114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dataset,</a:t>
                      </a:r>
                      <a:r>
                        <a:rPr sz="2000" spc="145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000" spc="11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a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121920" marB="0"/>
                </a:tc>
                <a:tc>
                  <a:txBody>
                    <a:bodyPr/>
                    <a:lstStyle/>
                    <a:p>
                      <a:pPr marL="433070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2000" spc="10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is</a:t>
                      </a:r>
                      <a:r>
                        <a:rPr sz="2000" spc="12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000" spc="11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a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121920" marB="0"/>
                </a:tc>
                <a:tc>
                  <a:txBody>
                    <a:bodyPr/>
                    <a:lstStyle/>
                    <a:p>
                      <a:pPr marR="26034"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200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.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1219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525">
                <a:tc>
                  <a:txBody>
                    <a:bodyPr/>
                    <a:lstStyle/>
                    <a:p>
                      <a:pPr marL="260350" indent="-229235">
                        <a:lnSpc>
                          <a:spcPts val="2325"/>
                        </a:lnSpc>
                        <a:spcBef>
                          <a:spcPts val="960"/>
                        </a:spcBef>
                        <a:buClr>
                          <a:srgbClr val="E38312"/>
                        </a:buClr>
                        <a:buSzPct val="75000"/>
                        <a:buFont typeface="Wingdings"/>
                        <a:buChar char=""/>
                        <a:tabLst>
                          <a:tab pos="260985" algn="l"/>
                        </a:tabLst>
                      </a:pPr>
                      <a:r>
                        <a:rPr sz="2000" spc="18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And</a:t>
                      </a:r>
                      <a:r>
                        <a:rPr sz="2000" spc="145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000" spc="10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in</a:t>
                      </a:r>
                      <a:r>
                        <a:rPr sz="2000" spc="155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000" spc="11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the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1219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17525">
                        <a:lnSpc>
                          <a:spcPts val="2325"/>
                        </a:lnSpc>
                        <a:spcBef>
                          <a:spcPts val="960"/>
                        </a:spcBef>
                      </a:pPr>
                      <a:r>
                        <a:rPr sz="2000" spc="12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, </a:t>
                      </a:r>
                      <a:r>
                        <a:rPr sz="2000" spc="8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it</a:t>
                      </a:r>
                      <a:r>
                        <a:rPr sz="2000" spc="15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000" spc="10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is</a:t>
                      </a:r>
                      <a:r>
                        <a:rPr sz="2000" spc="16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000" spc="11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called</a:t>
                      </a:r>
                      <a:r>
                        <a:rPr sz="2000" spc="16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000" spc="11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a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12192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325"/>
                        </a:lnSpc>
                        <a:spcBef>
                          <a:spcPts val="960"/>
                        </a:spcBef>
                      </a:pPr>
                      <a:r>
                        <a:rPr sz="200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.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12192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701751" y="193259"/>
            <a:ext cx="953444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70" dirty="0"/>
              <a:t>What</a:t>
            </a:r>
            <a:r>
              <a:rPr spc="290" dirty="0"/>
              <a:t> </a:t>
            </a:r>
            <a:r>
              <a:rPr spc="180" dirty="0"/>
              <a:t>is</a:t>
            </a:r>
            <a:r>
              <a:rPr spc="290" dirty="0"/>
              <a:t> </a:t>
            </a:r>
            <a:r>
              <a:rPr spc="225" dirty="0"/>
              <a:t>Support</a:t>
            </a:r>
            <a:r>
              <a:rPr spc="300" dirty="0"/>
              <a:t> </a:t>
            </a:r>
            <a:r>
              <a:rPr spc="215" dirty="0"/>
              <a:t>Vector</a:t>
            </a:r>
            <a:r>
              <a:rPr spc="305" dirty="0"/>
              <a:t> </a:t>
            </a:r>
            <a:r>
              <a:rPr spc="200" dirty="0"/>
              <a:t>Machine?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0758931" y="6561226"/>
            <a:ext cx="12649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45" dirty="0">
                <a:solidFill>
                  <a:srgbClr val="585858"/>
                </a:solidFill>
                <a:latin typeface="Cambria"/>
                <a:cs typeface="Cambria"/>
              </a:rPr>
              <a:t>February</a:t>
            </a:r>
            <a:r>
              <a:rPr sz="11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100" spc="60" dirty="0">
                <a:solidFill>
                  <a:srgbClr val="585858"/>
                </a:solidFill>
                <a:latin typeface="Cambria"/>
                <a:cs typeface="Cambria"/>
              </a:rPr>
              <a:t>21,</a:t>
            </a:r>
            <a:r>
              <a:rPr sz="11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100" spc="60" dirty="0">
                <a:solidFill>
                  <a:srgbClr val="585858"/>
                </a:solidFill>
                <a:latin typeface="Cambria"/>
                <a:cs typeface="Cambria"/>
              </a:rPr>
              <a:t>2022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763502" y="158623"/>
            <a:ext cx="2419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70" dirty="0">
                <a:solidFill>
                  <a:srgbClr val="FFFFFF"/>
                </a:solidFill>
                <a:latin typeface="Cambria"/>
                <a:cs typeface="Cambria"/>
              </a:rPr>
              <a:t>27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099559" y="5085588"/>
            <a:ext cx="2642870" cy="401320"/>
          </a:xfrm>
          <a:prstGeom prst="rect">
            <a:avLst/>
          </a:prstGeom>
          <a:solidFill>
            <a:srgbClr val="FAE6CE"/>
          </a:solidFill>
        </p:spPr>
        <p:txBody>
          <a:bodyPr vert="horz" wrap="square" lIns="0" tIns="30480" rIns="0" bIns="0" rtlCol="0">
            <a:spAutoFit/>
          </a:bodyPr>
          <a:lstStyle/>
          <a:p>
            <a:pPr marL="147955">
              <a:lnSpc>
                <a:spcPct val="100000"/>
              </a:lnSpc>
              <a:spcBef>
                <a:spcPts val="240"/>
              </a:spcBef>
            </a:pPr>
            <a:r>
              <a:rPr sz="2000" spc="-5" dirty="0">
                <a:solidFill>
                  <a:srgbClr val="585858"/>
                </a:solidFill>
                <a:latin typeface="Constantia"/>
                <a:cs typeface="Constantia"/>
              </a:rPr>
              <a:t>Separation</a:t>
            </a:r>
            <a:r>
              <a:rPr sz="2000" spc="-95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585858"/>
                </a:solidFill>
                <a:latin typeface="Constantia"/>
                <a:cs typeface="Constantia"/>
              </a:rPr>
              <a:t>of</a:t>
            </a:r>
            <a:r>
              <a:rPr sz="2000" spc="-40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onstantia"/>
                <a:cs typeface="Constantia"/>
              </a:rPr>
              <a:t>classes.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933445" y="5382869"/>
            <a:ext cx="154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5" dirty="0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352927" y="5271261"/>
            <a:ext cx="154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5" dirty="0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522982" y="4323969"/>
            <a:ext cx="154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5" dirty="0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042286" y="4086064"/>
            <a:ext cx="175260" cy="829944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sz="1800" b="1" spc="15" dirty="0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endParaRPr sz="1800">
              <a:latin typeface="Trebuchet MS"/>
              <a:cs typeface="Trebuchet MS"/>
            </a:endParaRPr>
          </a:p>
          <a:p>
            <a:pPr marL="33020">
              <a:lnSpc>
                <a:spcPct val="100000"/>
              </a:lnSpc>
              <a:spcBef>
                <a:spcPts val="1005"/>
              </a:spcBef>
            </a:pPr>
            <a:r>
              <a:rPr sz="1800" b="1" spc="20" dirty="0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512822" y="4335526"/>
            <a:ext cx="575310" cy="845819"/>
          </a:xfrm>
          <a:prstGeom prst="rect">
            <a:avLst/>
          </a:prstGeom>
        </p:spPr>
        <p:txBody>
          <a:bodyPr vert="horz" wrap="square" lIns="0" tIns="147955" rIns="0" bIns="0" rtlCol="0">
            <a:spAutoFit/>
          </a:bodyPr>
          <a:lstStyle/>
          <a:p>
            <a:pPr marR="8255" algn="r">
              <a:lnSpc>
                <a:spcPct val="100000"/>
              </a:lnSpc>
              <a:spcBef>
                <a:spcPts val="1165"/>
              </a:spcBef>
            </a:pPr>
            <a:r>
              <a:rPr sz="1800" b="1" spc="15" dirty="0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endParaRPr sz="1800">
              <a:latin typeface="Trebuchet MS"/>
              <a:cs typeface="Trebuchet MS"/>
            </a:endParaRPr>
          </a:p>
          <a:p>
            <a:pPr marR="5080" algn="r">
              <a:lnSpc>
                <a:spcPct val="100000"/>
              </a:lnSpc>
              <a:spcBef>
                <a:spcPts val="1070"/>
              </a:spcBef>
              <a:tabLst>
                <a:tab pos="420370" algn="l"/>
              </a:tabLst>
            </a:pPr>
            <a:r>
              <a:rPr sz="1800" b="1" spc="15" dirty="0">
                <a:solidFill>
                  <a:srgbClr val="FF0000"/>
                </a:solidFill>
                <a:latin typeface="Trebuchet MS"/>
                <a:cs typeface="Trebuchet MS"/>
              </a:rPr>
              <a:t>x	x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502789" y="5869635"/>
            <a:ext cx="1568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0" dirty="0">
                <a:solidFill>
                  <a:srgbClr val="00AF50"/>
                </a:solidFill>
                <a:latin typeface="Trebuchet MS"/>
                <a:cs typeface="Trebuchet MS"/>
              </a:rPr>
              <a:t>o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431416" y="5211827"/>
            <a:ext cx="276860" cy="805815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132715">
              <a:lnSpc>
                <a:spcPct val="100000"/>
              </a:lnSpc>
              <a:spcBef>
                <a:spcPts val="1005"/>
              </a:spcBef>
            </a:pPr>
            <a:r>
              <a:rPr sz="1800" b="1" spc="10" dirty="0">
                <a:solidFill>
                  <a:srgbClr val="00AF50"/>
                </a:solidFill>
                <a:latin typeface="Trebuchet MS"/>
                <a:cs typeface="Trebuchet MS"/>
              </a:rPr>
              <a:t>o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1800" b="1" spc="10" dirty="0">
                <a:solidFill>
                  <a:srgbClr val="00AF50"/>
                </a:solidFill>
                <a:latin typeface="Trebuchet MS"/>
                <a:cs typeface="Trebuchet MS"/>
              </a:rPr>
              <a:t>o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032254" y="5996127"/>
            <a:ext cx="1568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0" dirty="0">
                <a:solidFill>
                  <a:srgbClr val="00AF50"/>
                </a:solidFill>
                <a:latin typeface="Trebuchet MS"/>
                <a:cs typeface="Trebuchet MS"/>
              </a:rPr>
              <a:t>o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092198" y="5494426"/>
            <a:ext cx="1568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0" dirty="0">
                <a:solidFill>
                  <a:srgbClr val="00AF50"/>
                </a:solidFill>
                <a:latin typeface="Trebuchet MS"/>
                <a:cs typeface="Trebuchet MS"/>
              </a:rPr>
              <a:t>o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060488" y="4241291"/>
            <a:ext cx="2755900" cy="2225040"/>
          </a:xfrm>
          <a:custGeom>
            <a:avLst/>
            <a:gdLst/>
            <a:ahLst/>
            <a:cxnLst/>
            <a:rect l="l" t="t" r="r" b="b"/>
            <a:pathLst>
              <a:path w="2755900" h="2225040">
                <a:moveTo>
                  <a:pt x="2755608" y="2173224"/>
                </a:moveTo>
                <a:lnTo>
                  <a:pt x="2744711" y="2166874"/>
                </a:lnTo>
                <a:lnTo>
                  <a:pt x="2666962" y="2121560"/>
                </a:lnTo>
                <a:lnTo>
                  <a:pt x="2663152" y="2122589"/>
                </a:lnTo>
                <a:lnTo>
                  <a:pt x="2659596" y="2128647"/>
                </a:lnTo>
                <a:lnTo>
                  <a:pt x="2660612" y="2132533"/>
                </a:lnTo>
                <a:lnTo>
                  <a:pt x="2719552" y="2166886"/>
                </a:lnTo>
                <a:lnTo>
                  <a:pt x="56857" y="2168042"/>
                </a:lnTo>
                <a:lnTo>
                  <a:pt x="58077" y="36055"/>
                </a:lnTo>
                <a:lnTo>
                  <a:pt x="58089" y="15748"/>
                </a:lnTo>
                <a:lnTo>
                  <a:pt x="58089" y="36055"/>
                </a:lnTo>
                <a:lnTo>
                  <a:pt x="92430" y="94996"/>
                </a:lnTo>
                <a:lnTo>
                  <a:pt x="96329" y="96012"/>
                </a:lnTo>
                <a:lnTo>
                  <a:pt x="99352" y="94234"/>
                </a:lnTo>
                <a:lnTo>
                  <a:pt x="102387" y="92583"/>
                </a:lnTo>
                <a:lnTo>
                  <a:pt x="103416" y="88646"/>
                </a:lnTo>
                <a:lnTo>
                  <a:pt x="59080" y="12573"/>
                </a:lnTo>
                <a:lnTo>
                  <a:pt x="51765" y="0"/>
                </a:lnTo>
                <a:lnTo>
                  <a:pt x="1778" y="85598"/>
                </a:lnTo>
                <a:lnTo>
                  <a:pt x="0" y="88519"/>
                </a:lnTo>
                <a:lnTo>
                  <a:pt x="1028" y="92456"/>
                </a:lnTo>
                <a:lnTo>
                  <a:pt x="7086" y="96012"/>
                </a:lnTo>
                <a:lnTo>
                  <a:pt x="10972" y="94996"/>
                </a:lnTo>
                <a:lnTo>
                  <a:pt x="45377" y="36055"/>
                </a:lnTo>
                <a:lnTo>
                  <a:pt x="51739" y="25158"/>
                </a:lnTo>
                <a:lnTo>
                  <a:pt x="45389" y="36055"/>
                </a:lnTo>
                <a:lnTo>
                  <a:pt x="44157" y="2174633"/>
                </a:lnTo>
                <a:lnTo>
                  <a:pt x="52031" y="2174646"/>
                </a:lnTo>
                <a:lnTo>
                  <a:pt x="52031" y="2180742"/>
                </a:lnTo>
                <a:lnTo>
                  <a:pt x="2719578" y="2179586"/>
                </a:lnTo>
                <a:lnTo>
                  <a:pt x="2660612" y="2213991"/>
                </a:lnTo>
                <a:lnTo>
                  <a:pt x="2659596" y="2217890"/>
                </a:lnTo>
                <a:lnTo>
                  <a:pt x="2663152" y="2223947"/>
                </a:lnTo>
                <a:lnTo>
                  <a:pt x="2667089" y="2224963"/>
                </a:lnTo>
                <a:lnTo>
                  <a:pt x="2755608" y="21732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703580" y="5282946"/>
            <a:ext cx="180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90" dirty="0">
                <a:latin typeface="Cambria"/>
                <a:cs typeface="Cambria"/>
              </a:rPr>
              <a:t>Y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872742" y="6446011"/>
            <a:ext cx="175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50" dirty="0">
                <a:latin typeface="Cambria"/>
                <a:cs typeface="Cambria"/>
              </a:rPr>
              <a:t>X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816845" y="5325871"/>
            <a:ext cx="154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5" dirty="0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0236200" y="5214620"/>
            <a:ext cx="154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5" dirty="0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406508" y="4266945"/>
            <a:ext cx="154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5" dirty="0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925559" y="4028440"/>
            <a:ext cx="174625" cy="830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" marR="5080" indent="-20955">
              <a:lnSpc>
                <a:spcPct val="146800"/>
              </a:lnSpc>
              <a:spcBef>
                <a:spcPts val="100"/>
              </a:spcBef>
            </a:pPr>
            <a:r>
              <a:rPr sz="1800" b="1" spc="15" dirty="0">
                <a:solidFill>
                  <a:srgbClr val="FF0000"/>
                </a:solidFill>
                <a:latin typeface="Trebuchet MS"/>
                <a:cs typeface="Trebuchet MS"/>
              </a:rPr>
              <a:t>x </a:t>
            </a:r>
            <a:r>
              <a:rPr sz="1800" b="1" spc="-5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15" dirty="0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396221" y="4278205"/>
            <a:ext cx="575310" cy="845819"/>
          </a:xfrm>
          <a:prstGeom prst="rect">
            <a:avLst/>
          </a:prstGeom>
        </p:spPr>
        <p:txBody>
          <a:bodyPr vert="horz" wrap="square" lIns="0" tIns="148590" rIns="0" bIns="0" rtlCol="0">
            <a:spAutoFit/>
          </a:bodyPr>
          <a:lstStyle/>
          <a:p>
            <a:pPr marR="7620" algn="r">
              <a:lnSpc>
                <a:spcPct val="100000"/>
              </a:lnSpc>
              <a:spcBef>
                <a:spcPts val="1170"/>
              </a:spcBef>
            </a:pPr>
            <a:r>
              <a:rPr sz="1800" b="1" spc="20" dirty="0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endParaRPr sz="1800">
              <a:latin typeface="Trebuchet MS"/>
              <a:cs typeface="Trebuchet MS"/>
            </a:endParaRPr>
          </a:p>
          <a:p>
            <a:pPr marR="5080" algn="r">
              <a:lnSpc>
                <a:spcPct val="100000"/>
              </a:lnSpc>
              <a:spcBef>
                <a:spcPts val="1070"/>
              </a:spcBef>
              <a:tabLst>
                <a:tab pos="420370" algn="l"/>
              </a:tabLst>
            </a:pPr>
            <a:r>
              <a:rPr sz="1800" b="1" spc="15" dirty="0">
                <a:solidFill>
                  <a:srgbClr val="FF0000"/>
                </a:solidFill>
                <a:latin typeface="Trebuchet MS"/>
                <a:cs typeface="Trebuchet MS"/>
              </a:rPr>
              <a:t>x	x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386061" y="5812637"/>
            <a:ext cx="1568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0" dirty="0">
                <a:solidFill>
                  <a:srgbClr val="00AF50"/>
                </a:solidFill>
                <a:latin typeface="Trebuchet MS"/>
                <a:cs typeface="Trebuchet MS"/>
              </a:rPr>
              <a:t>o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314690" y="5153617"/>
            <a:ext cx="276860" cy="807085"/>
          </a:xfrm>
          <a:prstGeom prst="rect">
            <a:avLst/>
          </a:prstGeom>
        </p:spPr>
        <p:txBody>
          <a:bodyPr vert="horz" wrap="square" lIns="0" tIns="128905" rIns="0" bIns="0" rtlCol="0">
            <a:spAutoFit/>
          </a:bodyPr>
          <a:lstStyle/>
          <a:p>
            <a:pPr marL="132715">
              <a:lnSpc>
                <a:spcPct val="100000"/>
              </a:lnSpc>
              <a:spcBef>
                <a:spcPts val="1015"/>
              </a:spcBef>
            </a:pPr>
            <a:r>
              <a:rPr sz="1800" b="1" spc="10" dirty="0">
                <a:solidFill>
                  <a:srgbClr val="00AF50"/>
                </a:solidFill>
                <a:latin typeface="Trebuchet MS"/>
                <a:cs typeface="Trebuchet MS"/>
              </a:rPr>
              <a:t>o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1800" b="1" spc="10" dirty="0">
                <a:solidFill>
                  <a:srgbClr val="00AF50"/>
                </a:solidFill>
                <a:latin typeface="Trebuchet MS"/>
                <a:cs typeface="Trebuchet MS"/>
              </a:rPr>
              <a:t>o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915527" y="5939129"/>
            <a:ext cx="1568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0" dirty="0">
                <a:solidFill>
                  <a:srgbClr val="00AF50"/>
                </a:solidFill>
                <a:latin typeface="Trebuchet MS"/>
                <a:cs typeface="Trebuchet MS"/>
              </a:rPr>
              <a:t>o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975597" y="5437428"/>
            <a:ext cx="1568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0" dirty="0">
                <a:solidFill>
                  <a:srgbClr val="00AF50"/>
                </a:solidFill>
                <a:latin typeface="Trebuchet MS"/>
                <a:cs typeface="Trebuchet MS"/>
              </a:rPr>
              <a:t>o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7942834" y="4184903"/>
            <a:ext cx="2755900" cy="2225040"/>
          </a:xfrm>
          <a:custGeom>
            <a:avLst/>
            <a:gdLst/>
            <a:ahLst/>
            <a:cxnLst/>
            <a:rect l="l" t="t" r="r" b="b"/>
            <a:pathLst>
              <a:path w="2755900" h="2225040">
                <a:moveTo>
                  <a:pt x="2755646" y="2173224"/>
                </a:moveTo>
                <a:lnTo>
                  <a:pt x="2744749" y="2166874"/>
                </a:lnTo>
                <a:lnTo>
                  <a:pt x="2667000" y="2121560"/>
                </a:lnTo>
                <a:lnTo>
                  <a:pt x="2663190" y="2122589"/>
                </a:lnTo>
                <a:lnTo>
                  <a:pt x="2659634" y="2128647"/>
                </a:lnTo>
                <a:lnTo>
                  <a:pt x="2660650" y="2132533"/>
                </a:lnTo>
                <a:lnTo>
                  <a:pt x="2719590" y="2166886"/>
                </a:lnTo>
                <a:lnTo>
                  <a:pt x="56896" y="2168042"/>
                </a:lnTo>
                <a:lnTo>
                  <a:pt x="58140" y="36029"/>
                </a:lnTo>
                <a:lnTo>
                  <a:pt x="92456" y="94996"/>
                </a:lnTo>
                <a:lnTo>
                  <a:pt x="96393" y="96012"/>
                </a:lnTo>
                <a:lnTo>
                  <a:pt x="99441" y="94234"/>
                </a:lnTo>
                <a:lnTo>
                  <a:pt x="102362" y="92456"/>
                </a:lnTo>
                <a:lnTo>
                  <a:pt x="103505" y="88646"/>
                </a:lnTo>
                <a:lnTo>
                  <a:pt x="59143" y="12573"/>
                </a:lnTo>
                <a:lnTo>
                  <a:pt x="51816" y="0"/>
                </a:lnTo>
                <a:lnTo>
                  <a:pt x="1778" y="85598"/>
                </a:lnTo>
                <a:lnTo>
                  <a:pt x="0" y="88519"/>
                </a:lnTo>
                <a:lnTo>
                  <a:pt x="1016" y="92456"/>
                </a:lnTo>
                <a:lnTo>
                  <a:pt x="7112" y="96012"/>
                </a:lnTo>
                <a:lnTo>
                  <a:pt x="11049" y="94996"/>
                </a:lnTo>
                <a:lnTo>
                  <a:pt x="45440" y="36029"/>
                </a:lnTo>
                <a:lnTo>
                  <a:pt x="44196" y="2174633"/>
                </a:lnTo>
                <a:lnTo>
                  <a:pt x="52070" y="2174646"/>
                </a:lnTo>
                <a:lnTo>
                  <a:pt x="52070" y="2180742"/>
                </a:lnTo>
                <a:lnTo>
                  <a:pt x="2719616" y="2179586"/>
                </a:lnTo>
                <a:lnTo>
                  <a:pt x="2660650" y="2213991"/>
                </a:lnTo>
                <a:lnTo>
                  <a:pt x="2659634" y="2217890"/>
                </a:lnTo>
                <a:lnTo>
                  <a:pt x="2663190" y="2223947"/>
                </a:lnTo>
                <a:lnTo>
                  <a:pt x="2667127" y="2224963"/>
                </a:lnTo>
                <a:lnTo>
                  <a:pt x="2755646" y="21732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7587233" y="5223128"/>
            <a:ext cx="1733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35" dirty="0">
                <a:latin typeface="Cambria"/>
                <a:cs typeface="Cambria"/>
              </a:rPr>
              <a:t>Y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756395" y="6385966"/>
            <a:ext cx="175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50" dirty="0">
                <a:latin typeface="Cambria"/>
                <a:cs typeface="Cambria"/>
              </a:rPr>
              <a:t>X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8234933" y="4434078"/>
            <a:ext cx="2012950" cy="1750695"/>
          </a:xfrm>
          <a:custGeom>
            <a:avLst/>
            <a:gdLst/>
            <a:ahLst/>
            <a:cxnLst/>
            <a:rect l="l" t="t" r="r" b="b"/>
            <a:pathLst>
              <a:path w="2012950" h="1750695">
                <a:moveTo>
                  <a:pt x="0" y="0"/>
                </a:moveTo>
                <a:lnTo>
                  <a:pt x="2012696" y="1750123"/>
                </a:lnTo>
              </a:path>
            </a:pathLst>
          </a:custGeom>
          <a:ln w="25400">
            <a:solidFill>
              <a:srgbClr val="E383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Date Placeholder 51">
            <a:extLst>
              <a:ext uri="{FF2B5EF4-FFF2-40B4-BE49-F238E27FC236}">
                <a16:creationId xmlns:a16="http://schemas.microsoft.com/office/drawing/2014/main" id="{D892F126-C5AA-D152-4CE3-6C677C7C7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3/24/2024</a:t>
            </a:r>
          </a:p>
        </p:txBody>
      </p:sp>
      <p:sp>
        <p:nvSpPr>
          <p:cNvPr id="54" name="Slide Number Placeholder 53">
            <a:extLst>
              <a:ext uri="{FF2B5EF4-FFF2-40B4-BE49-F238E27FC236}">
                <a16:creationId xmlns:a16="http://schemas.microsoft.com/office/drawing/2014/main" id="{57CDD014-06FF-22B4-20B8-592189C91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7789" y="242011"/>
            <a:ext cx="728471" cy="53218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52602" y="1271269"/>
            <a:ext cx="1228725" cy="295910"/>
            <a:chOff x="552602" y="1271269"/>
            <a:chExt cx="1228725" cy="29591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2602" y="1271269"/>
              <a:ext cx="644144" cy="29565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28674" y="1271269"/>
              <a:ext cx="652272" cy="295655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10817" y="1271269"/>
            <a:ext cx="875995" cy="295655"/>
          </a:xfrm>
          <a:prstGeom prst="rect">
            <a:avLst/>
          </a:prstGeom>
        </p:spPr>
      </p:pic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251508"/>
              </p:ext>
            </p:extLst>
          </p:nvPr>
        </p:nvGraphicFramePr>
        <p:xfrm>
          <a:off x="291947" y="100584"/>
          <a:ext cx="11602264" cy="2651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82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1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3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77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5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03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656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05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33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588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600200">
                <a:tc>
                  <a:txBody>
                    <a:bodyPr/>
                    <a:lstStyle/>
                    <a:p>
                      <a:pPr marL="422275">
                        <a:lnSpc>
                          <a:spcPct val="100000"/>
                        </a:lnSpc>
                        <a:spcBef>
                          <a:spcPts val="1285"/>
                        </a:spcBef>
                      </a:pPr>
                      <a:r>
                        <a:rPr sz="3600" spc="225" dirty="0">
                          <a:solidFill>
                            <a:srgbClr val="714209"/>
                          </a:solidFill>
                        </a:rPr>
                        <a:t>SVM</a:t>
                      </a:r>
                      <a:endParaRPr sz="3600" dirty="0"/>
                    </a:p>
                    <a:p>
                      <a:pPr marL="2148840" indent="-2117725">
                        <a:lnSpc>
                          <a:spcPct val="100000"/>
                        </a:lnSpc>
                        <a:spcBef>
                          <a:spcPts val="3520"/>
                        </a:spcBef>
                        <a:buClr>
                          <a:srgbClr val="E38312"/>
                        </a:buClr>
                        <a:buSzPct val="75000"/>
                        <a:buFont typeface="Wingdings"/>
                        <a:buChar char=""/>
                        <a:tabLst>
                          <a:tab pos="2148205" algn="l"/>
                          <a:tab pos="2149475" algn="l"/>
                        </a:tabLst>
                      </a:pPr>
                      <a:r>
                        <a:rPr sz="2000" spc="120" dirty="0">
                          <a:solidFill>
                            <a:srgbClr val="404040"/>
                          </a:solidFill>
                        </a:rPr>
                        <a:t>,</a:t>
                      </a:r>
                      <a:r>
                        <a:rPr sz="2000" spc="290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sz="2000" spc="140" dirty="0">
                          <a:solidFill>
                            <a:srgbClr val="404040"/>
                          </a:solidFill>
                        </a:rPr>
                        <a:t>and</a:t>
                      </a:r>
                      <a:r>
                        <a:rPr sz="2000" spc="295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sz="2000" spc="110" dirty="0">
                          <a:solidFill>
                            <a:srgbClr val="404040"/>
                          </a:solidFill>
                        </a:rPr>
                        <a:t>our</a:t>
                      </a:r>
                      <a:r>
                        <a:rPr sz="2000" spc="280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sz="2000" spc="125" dirty="0">
                          <a:solidFill>
                            <a:srgbClr val="404040"/>
                          </a:solidFill>
                        </a:rPr>
                        <a:t>data</a:t>
                      </a:r>
                      <a:r>
                        <a:rPr sz="2000" spc="300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sz="2000" spc="140" dirty="0">
                          <a:solidFill>
                            <a:srgbClr val="404040"/>
                          </a:solidFill>
                        </a:rPr>
                        <a:t>has</a:t>
                      </a:r>
                      <a:r>
                        <a:rPr sz="2000" spc="290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sz="2000" spc="95" dirty="0">
                          <a:solidFill>
                            <a:srgbClr val="404040"/>
                          </a:solidFill>
                        </a:rPr>
                        <a:t>two</a:t>
                      </a:r>
                      <a:r>
                        <a:rPr sz="2000" spc="305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sz="2000" spc="100" dirty="0">
                          <a:solidFill>
                            <a:srgbClr val="404040"/>
                          </a:solidFill>
                        </a:rPr>
                        <a:t>features:</a:t>
                      </a:r>
                      <a:endParaRPr sz="2000" dirty="0">
                        <a:latin typeface="Cambria"/>
                        <a:cs typeface="Cambria"/>
                      </a:endParaRPr>
                    </a:p>
                  </a:txBody>
                  <a:tcPr marL="0" marR="0" marT="1631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/>
                    </a:p>
                    <a:p>
                      <a:pPr marL="181610" marR="173355" indent="-20955" algn="ctr">
                        <a:lnSpc>
                          <a:spcPct val="146700"/>
                        </a:lnSpc>
                        <a:spcBef>
                          <a:spcPts val="1470"/>
                        </a:spcBef>
                      </a:pPr>
                      <a:r>
                        <a:rPr sz="1800" b="1" dirty="0">
                          <a:solidFill>
                            <a:srgbClr val="FF0000"/>
                          </a:solidFill>
                        </a:rPr>
                        <a:t>x </a:t>
                      </a:r>
                      <a:r>
                        <a:rPr sz="1800" b="1" spc="-42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/>
                    </a:p>
                    <a:p>
                      <a:pPr marL="146685" marR="134620" indent="9525" algn="ctr">
                        <a:lnSpc>
                          <a:spcPct val="203200"/>
                        </a:lnSpc>
                        <a:spcBef>
                          <a:spcPts val="1115"/>
                        </a:spcBef>
                      </a:pPr>
                      <a:r>
                        <a:rPr sz="1800" b="1" dirty="0">
                          <a:solidFill>
                            <a:srgbClr val="FF0000"/>
                          </a:solidFill>
                        </a:rPr>
                        <a:t>x  x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800" dirty="0"/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1800" dirty="0"/>
                    </a:p>
                    <a:p>
                      <a:pPr marL="142240" marR="140970" indent="-3810" algn="ctr">
                        <a:lnSpc>
                          <a:spcPct val="149400"/>
                        </a:lnSpc>
                        <a:spcBef>
                          <a:spcPts val="1370"/>
                        </a:spcBef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x 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1800" dirty="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637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lang="en-US" sz="1400" spc="70" dirty="0">
                          <a:solidFill>
                            <a:srgbClr val="FFFFFF"/>
                          </a:solidFill>
                        </a:rPr>
                        <a:t>28</a:t>
                      </a:r>
                      <a:endParaRPr lang="en-US" sz="1400" dirty="0">
                        <a:latin typeface="Cambria"/>
                        <a:cs typeface="Cambria"/>
                      </a:endParaRPr>
                    </a:p>
                  </a:txBody>
                  <a:tcPr marL="0" marR="0" marT="10223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57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850"/>
                    </a:p>
                    <a:p>
                      <a:pPr marL="260350" marR="563245" indent="-229235">
                        <a:lnSpc>
                          <a:spcPct val="100000"/>
                        </a:lnSpc>
                        <a:buClr>
                          <a:srgbClr val="E38312"/>
                        </a:buClr>
                        <a:buSzPct val="75000"/>
                        <a:buFont typeface="Wingdings"/>
                        <a:buChar char=""/>
                        <a:tabLst>
                          <a:tab pos="260985" algn="l"/>
                          <a:tab pos="774065" algn="l"/>
                          <a:tab pos="1517650" algn="l"/>
                          <a:tab pos="1799589" algn="l"/>
                          <a:tab pos="3051175" algn="l"/>
                          <a:tab pos="3759835" algn="l"/>
                          <a:tab pos="4559935" algn="l"/>
                          <a:tab pos="4841875" algn="l"/>
                          <a:tab pos="5474335" algn="l"/>
                        </a:tabLst>
                      </a:pPr>
                      <a:r>
                        <a:rPr sz="2000" spc="40" dirty="0">
                          <a:solidFill>
                            <a:srgbClr val="404040"/>
                          </a:solidFill>
                        </a:rPr>
                        <a:t>We	</a:t>
                      </a:r>
                      <a:r>
                        <a:rPr sz="2000" spc="100" dirty="0">
                          <a:solidFill>
                            <a:srgbClr val="404040"/>
                          </a:solidFill>
                        </a:rPr>
                        <a:t>want	</a:t>
                      </a:r>
                      <a:r>
                        <a:rPr sz="2000" spc="110" dirty="0">
                          <a:solidFill>
                            <a:srgbClr val="404040"/>
                          </a:solidFill>
                        </a:rPr>
                        <a:t>a	</a:t>
                      </a:r>
                      <a:r>
                        <a:rPr sz="2000" spc="105" dirty="0">
                          <a:solidFill>
                            <a:srgbClr val="404040"/>
                          </a:solidFill>
                        </a:rPr>
                        <a:t>classifier	</a:t>
                      </a:r>
                      <a:r>
                        <a:rPr sz="2000" spc="120" dirty="0">
                          <a:solidFill>
                            <a:srgbClr val="404040"/>
                          </a:solidFill>
                        </a:rPr>
                        <a:t>that,	</a:t>
                      </a:r>
                      <a:r>
                        <a:rPr sz="2000" spc="100" dirty="0">
                          <a:solidFill>
                            <a:srgbClr val="404040"/>
                          </a:solidFill>
                        </a:rPr>
                        <a:t>given	</a:t>
                      </a:r>
                      <a:r>
                        <a:rPr sz="2000" spc="110" dirty="0">
                          <a:solidFill>
                            <a:srgbClr val="404040"/>
                          </a:solidFill>
                        </a:rPr>
                        <a:t>a	</a:t>
                      </a:r>
                      <a:r>
                        <a:rPr sz="2000" spc="95" dirty="0">
                          <a:solidFill>
                            <a:srgbClr val="404040"/>
                          </a:solidFill>
                        </a:rPr>
                        <a:t>pair	</a:t>
                      </a:r>
                      <a:r>
                        <a:rPr sz="2000" spc="185" dirty="0">
                          <a:solidFill>
                            <a:srgbClr val="404040"/>
                          </a:solidFill>
                        </a:rPr>
                        <a:t>of </a:t>
                      </a:r>
                      <a:r>
                        <a:rPr sz="2000" spc="190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sz="2000" spc="114" dirty="0">
                          <a:solidFill>
                            <a:srgbClr val="404040"/>
                          </a:solidFill>
                        </a:rPr>
                        <a:t>coordinates,</a:t>
                      </a:r>
                      <a:r>
                        <a:rPr sz="2000" spc="165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sz="2000" spc="135" dirty="0">
                          <a:solidFill>
                            <a:srgbClr val="404040"/>
                          </a:solidFill>
                        </a:rPr>
                        <a:t>outputs</a:t>
                      </a:r>
                      <a:r>
                        <a:rPr sz="2000" spc="185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sz="2000" spc="125" dirty="0">
                          <a:solidFill>
                            <a:srgbClr val="404040"/>
                          </a:solidFill>
                        </a:rPr>
                        <a:t>if</a:t>
                      </a:r>
                      <a:r>
                        <a:rPr sz="2000" spc="175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sz="2000" spc="25" dirty="0">
                          <a:solidFill>
                            <a:srgbClr val="404040"/>
                          </a:solidFill>
                        </a:rPr>
                        <a:t>it’s</a:t>
                      </a:r>
                      <a:r>
                        <a:rPr sz="2000" spc="180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sz="2000" spc="90" dirty="0">
                          <a:solidFill>
                            <a:srgbClr val="404040"/>
                          </a:solidFill>
                        </a:rPr>
                        <a:t>either</a:t>
                      </a:r>
                      <a:r>
                        <a:rPr sz="2000" spc="170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sz="2000" spc="95" dirty="0">
                          <a:solidFill>
                            <a:srgbClr val="404040"/>
                          </a:solidFill>
                        </a:rPr>
                        <a:t>red</a:t>
                      </a:r>
                      <a:r>
                        <a:rPr sz="2000" spc="190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sz="2000" spc="100" dirty="0">
                          <a:solidFill>
                            <a:srgbClr val="404040"/>
                          </a:solidFill>
                        </a:rPr>
                        <a:t>or</a:t>
                      </a:r>
                      <a:r>
                        <a:rPr sz="2000" spc="140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sz="2000" spc="100" dirty="0">
                          <a:solidFill>
                            <a:srgbClr val="404040"/>
                          </a:solidFill>
                        </a:rPr>
                        <a:t>green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6985" marB="0"/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800" dirty="0"/>
                        <a:t>Y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43815" marB="0"/>
                </a:tc>
                <a:tc>
                  <a:txBody>
                    <a:bodyPr/>
                    <a:lstStyle/>
                    <a:p>
                      <a:pPr marL="295910" marR="163830" indent="120014">
                        <a:lnSpc>
                          <a:spcPts val="3070"/>
                        </a:lnSpc>
                        <a:spcBef>
                          <a:spcPts val="60"/>
                        </a:spcBef>
                      </a:pPr>
                      <a:r>
                        <a:rPr sz="1800" b="1" dirty="0">
                          <a:solidFill>
                            <a:srgbClr val="00AF50"/>
                          </a:solidFill>
                        </a:rPr>
                        <a:t>o  o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marL="171450" marR="128905" indent="59690">
                        <a:lnSpc>
                          <a:spcPct val="182900"/>
                        </a:lnSpc>
                        <a:spcBef>
                          <a:spcPts val="229"/>
                        </a:spcBef>
                      </a:pPr>
                      <a:r>
                        <a:rPr sz="1800" b="1" dirty="0">
                          <a:solidFill>
                            <a:srgbClr val="00AF50"/>
                          </a:solidFill>
                        </a:rPr>
                        <a:t>o  o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500"/>
                    </a:p>
                    <a:p>
                      <a:pPr marL="136525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00AF50"/>
                          </a:solidFill>
                        </a:rPr>
                        <a:t>o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sz="1800" b="1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146685" marB="0"/>
                </a:tc>
                <a:tc>
                  <a:txBody>
                    <a:bodyPr/>
                    <a:lstStyle/>
                    <a:p>
                      <a:pPr marL="14859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b="1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sz="1800" dirty="0">
                        <a:latin typeface="Constantia"/>
                        <a:cs typeface="Constantia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54723" y="1271269"/>
            <a:ext cx="271272" cy="295655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552602" y="1576069"/>
            <a:ext cx="866140" cy="295910"/>
            <a:chOff x="552602" y="1576069"/>
            <a:chExt cx="866140" cy="295910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2602" y="1576069"/>
              <a:ext cx="654304" cy="29565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19530" y="1576069"/>
              <a:ext cx="298703" cy="29565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68882" y="1576069"/>
              <a:ext cx="134112" cy="295655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6166103" y="2135758"/>
            <a:ext cx="611505" cy="295910"/>
            <a:chOff x="6166103" y="2135758"/>
            <a:chExt cx="611505" cy="295910"/>
          </a:xfrm>
        </p:grpSpPr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166103" y="2135758"/>
              <a:ext cx="170687" cy="29565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251447" y="2135758"/>
              <a:ext cx="469392" cy="29565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603491" y="2135758"/>
              <a:ext cx="173735" cy="295656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261010" y="3425269"/>
            <a:ext cx="7393940" cy="13970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1300" marR="5080" indent="-228600" algn="just">
              <a:lnSpc>
                <a:spcPct val="150100"/>
              </a:lnSpc>
              <a:spcBef>
                <a:spcPts val="90"/>
              </a:spcBef>
              <a:buClr>
                <a:srgbClr val="63402F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dirty="0">
                <a:solidFill>
                  <a:srgbClr val="585858"/>
                </a:solidFill>
                <a:latin typeface="Constantia"/>
                <a:cs typeface="Constantia"/>
              </a:rPr>
              <a:t>A support </a:t>
            </a:r>
            <a:r>
              <a:rPr sz="2000" spc="-15" dirty="0">
                <a:solidFill>
                  <a:srgbClr val="585858"/>
                </a:solidFill>
                <a:latin typeface="Constantia"/>
                <a:cs typeface="Constantia"/>
              </a:rPr>
              <a:t>vector </a:t>
            </a:r>
            <a:r>
              <a:rPr sz="2000" spc="-5" dirty="0">
                <a:solidFill>
                  <a:srgbClr val="585858"/>
                </a:solidFill>
                <a:latin typeface="Constantia"/>
                <a:cs typeface="Constantia"/>
              </a:rPr>
              <a:t>machine </a:t>
            </a:r>
            <a:r>
              <a:rPr sz="2000" b="1" i="1" spc="-20" dirty="0">
                <a:solidFill>
                  <a:srgbClr val="C00000"/>
                </a:solidFill>
                <a:latin typeface="Constantia"/>
                <a:cs typeface="Constantia"/>
              </a:rPr>
              <a:t>takes </a:t>
            </a:r>
            <a:r>
              <a:rPr sz="2000" spc="-5" dirty="0">
                <a:solidFill>
                  <a:srgbClr val="585858"/>
                </a:solidFill>
                <a:latin typeface="Constantia"/>
                <a:cs typeface="Constantia"/>
              </a:rPr>
              <a:t>these </a:t>
            </a:r>
            <a:r>
              <a:rPr sz="2000" b="1" i="1" spc="-15" dirty="0">
                <a:solidFill>
                  <a:srgbClr val="C00000"/>
                </a:solidFill>
                <a:latin typeface="Constantia"/>
                <a:cs typeface="Constantia"/>
              </a:rPr>
              <a:t>data </a:t>
            </a:r>
            <a:r>
              <a:rPr sz="2000" b="1" i="1" spc="-5" dirty="0">
                <a:solidFill>
                  <a:srgbClr val="C00000"/>
                </a:solidFill>
                <a:latin typeface="Constantia"/>
                <a:cs typeface="Constantia"/>
              </a:rPr>
              <a:t>points </a:t>
            </a:r>
            <a:r>
              <a:rPr sz="2000" spc="-5" dirty="0">
                <a:solidFill>
                  <a:srgbClr val="585858"/>
                </a:solidFill>
                <a:latin typeface="Constantia"/>
                <a:cs typeface="Constantia"/>
              </a:rPr>
              <a:t>and </a:t>
            </a:r>
            <a:r>
              <a:rPr sz="2000" spc="-10" dirty="0">
                <a:solidFill>
                  <a:srgbClr val="585858"/>
                </a:solidFill>
                <a:latin typeface="Constantia"/>
                <a:cs typeface="Constantia"/>
              </a:rPr>
              <a:t>outputs </a:t>
            </a:r>
            <a:r>
              <a:rPr sz="2000" spc="-5" dirty="0">
                <a:solidFill>
                  <a:srgbClr val="585858"/>
                </a:solidFill>
                <a:latin typeface="Constantia"/>
                <a:cs typeface="Constantia"/>
              </a:rPr>
              <a:t> the </a:t>
            </a:r>
            <a:r>
              <a:rPr sz="2000" b="1" i="1" spc="-10" dirty="0">
                <a:solidFill>
                  <a:srgbClr val="C00000"/>
                </a:solidFill>
                <a:latin typeface="Constantia"/>
                <a:cs typeface="Constantia"/>
              </a:rPr>
              <a:t>hyperplane </a:t>
            </a:r>
            <a:r>
              <a:rPr sz="2000" spc="-5" dirty="0">
                <a:solidFill>
                  <a:srgbClr val="585858"/>
                </a:solidFill>
                <a:latin typeface="Constantia"/>
                <a:cs typeface="Constantia"/>
              </a:rPr>
              <a:t>(which </a:t>
            </a:r>
            <a:r>
              <a:rPr sz="2000" dirty="0">
                <a:solidFill>
                  <a:srgbClr val="585858"/>
                </a:solidFill>
                <a:latin typeface="Constantia"/>
                <a:cs typeface="Constantia"/>
              </a:rPr>
              <a:t>in </a:t>
            </a:r>
            <a:r>
              <a:rPr sz="2000" spc="-20" dirty="0">
                <a:solidFill>
                  <a:srgbClr val="585858"/>
                </a:solidFill>
                <a:latin typeface="Constantia"/>
                <a:cs typeface="Constantia"/>
              </a:rPr>
              <a:t>two </a:t>
            </a:r>
            <a:r>
              <a:rPr sz="2000" spc="-5" dirty="0">
                <a:solidFill>
                  <a:srgbClr val="585858"/>
                </a:solidFill>
                <a:latin typeface="Constantia"/>
                <a:cs typeface="Constantia"/>
              </a:rPr>
              <a:t>dimensions </a:t>
            </a:r>
            <a:r>
              <a:rPr sz="2000" spc="-30" dirty="0">
                <a:solidFill>
                  <a:srgbClr val="585858"/>
                </a:solidFill>
                <a:latin typeface="Constantia"/>
                <a:cs typeface="Constantia"/>
              </a:rPr>
              <a:t>it’s </a:t>
            </a:r>
            <a:r>
              <a:rPr sz="2000" spc="-5" dirty="0">
                <a:solidFill>
                  <a:srgbClr val="585858"/>
                </a:solidFill>
                <a:latin typeface="Constantia"/>
                <a:cs typeface="Constantia"/>
              </a:rPr>
              <a:t>simply </a:t>
            </a:r>
            <a:r>
              <a:rPr sz="2000" dirty="0">
                <a:solidFill>
                  <a:srgbClr val="585858"/>
                </a:solidFill>
                <a:latin typeface="Constantia"/>
                <a:cs typeface="Constantia"/>
              </a:rPr>
              <a:t>a line) </a:t>
            </a:r>
            <a:r>
              <a:rPr sz="2000" spc="-5" dirty="0">
                <a:solidFill>
                  <a:srgbClr val="585858"/>
                </a:solidFill>
                <a:latin typeface="Constantia"/>
                <a:cs typeface="Constantia"/>
              </a:rPr>
              <a:t>that </a:t>
            </a:r>
            <a:r>
              <a:rPr sz="2000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2000" b="1" i="1" spc="-5" dirty="0">
                <a:solidFill>
                  <a:srgbClr val="C00000"/>
                </a:solidFill>
                <a:latin typeface="Constantia"/>
                <a:cs typeface="Constantia"/>
              </a:rPr>
              <a:t>best</a:t>
            </a:r>
            <a:r>
              <a:rPr sz="2000" b="1" i="1" spc="25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000" b="1" i="1" spc="-10" dirty="0">
                <a:solidFill>
                  <a:srgbClr val="C00000"/>
                </a:solidFill>
                <a:latin typeface="Constantia"/>
                <a:cs typeface="Constantia"/>
              </a:rPr>
              <a:t>separates</a:t>
            </a:r>
            <a:r>
              <a:rPr sz="2000" b="1" i="1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onstantia"/>
                <a:cs typeface="Constantia"/>
              </a:rPr>
              <a:t>the</a:t>
            </a:r>
            <a:r>
              <a:rPr sz="2000" spc="-80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onstantia"/>
                <a:cs typeface="Constantia"/>
              </a:rPr>
              <a:t>tags.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1010" y="5051784"/>
            <a:ext cx="7393305" cy="1397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8600" algn="just">
              <a:lnSpc>
                <a:spcPct val="150000"/>
              </a:lnSpc>
              <a:spcBef>
                <a:spcPts val="95"/>
              </a:spcBef>
              <a:buClr>
                <a:srgbClr val="63402F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-5" dirty="0">
                <a:solidFill>
                  <a:srgbClr val="585858"/>
                </a:solidFill>
                <a:latin typeface="Constantia"/>
                <a:cs typeface="Constantia"/>
              </a:rPr>
              <a:t>This </a:t>
            </a:r>
            <a:r>
              <a:rPr sz="2000" dirty="0">
                <a:solidFill>
                  <a:srgbClr val="585858"/>
                </a:solidFill>
                <a:latin typeface="Constantia"/>
                <a:cs typeface="Constantia"/>
              </a:rPr>
              <a:t>line </a:t>
            </a:r>
            <a:r>
              <a:rPr sz="2000" spc="-10" dirty="0">
                <a:solidFill>
                  <a:srgbClr val="585858"/>
                </a:solidFill>
                <a:latin typeface="Constantia"/>
                <a:cs typeface="Constantia"/>
              </a:rPr>
              <a:t>is </a:t>
            </a:r>
            <a:r>
              <a:rPr sz="2000" spc="-5" dirty="0">
                <a:solidFill>
                  <a:srgbClr val="585858"/>
                </a:solidFill>
                <a:latin typeface="Constantia"/>
                <a:cs typeface="Constantia"/>
              </a:rPr>
              <a:t>the </a:t>
            </a:r>
            <a:r>
              <a:rPr sz="2000" b="1" i="1" spc="-5" dirty="0">
                <a:solidFill>
                  <a:srgbClr val="C00000"/>
                </a:solidFill>
                <a:latin typeface="Constantia"/>
                <a:cs typeface="Constantia"/>
              </a:rPr>
              <a:t>decision </a:t>
            </a:r>
            <a:r>
              <a:rPr sz="2000" b="1" i="1" dirty="0">
                <a:solidFill>
                  <a:srgbClr val="C00000"/>
                </a:solidFill>
                <a:latin typeface="Constantia"/>
                <a:cs typeface="Constantia"/>
              </a:rPr>
              <a:t>boundary</a:t>
            </a:r>
            <a:r>
              <a:rPr sz="2000" dirty="0">
                <a:solidFill>
                  <a:srgbClr val="585858"/>
                </a:solidFill>
                <a:latin typeface="Constantia"/>
                <a:cs typeface="Constantia"/>
              </a:rPr>
              <a:t>: </a:t>
            </a:r>
            <a:r>
              <a:rPr sz="2000" spc="-10" dirty="0">
                <a:solidFill>
                  <a:srgbClr val="585858"/>
                </a:solidFill>
                <a:latin typeface="Constantia"/>
                <a:cs typeface="Constantia"/>
              </a:rPr>
              <a:t>anything </a:t>
            </a:r>
            <a:r>
              <a:rPr sz="2000" spc="-5" dirty="0">
                <a:solidFill>
                  <a:srgbClr val="585858"/>
                </a:solidFill>
                <a:latin typeface="Constantia"/>
                <a:cs typeface="Constantia"/>
              </a:rPr>
              <a:t>that </a:t>
            </a:r>
            <a:r>
              <a:rPr sz="2000" dirty="0">
                <a:solidFill>
                  <a:srgbClr val="585858"/>
                </a:solidFill>
                <a:latin typeface="Constantia"/>
                <a:cs typeface="Constantia"/>
              </a:rPr>
              <a:t>falls </a:t>
            </a:r>
            <a:r>
              <a:rPr sz="2000" spc="-15" dirty="0">
                <a:solidFill>
                  <a:srgbClr val="585858"/>
                </a:solidFill>
                <a:latin typeface="Constantia"/>
                <a:cs typeface="Constantia"/>
              </a:rPr>
              <a:t>to </a:t>
            </a:r>
            <a:r>
              <a:rPr sz="2000" spc="-5" dirty="0">
                <a:solidFill>
                  <a:srgbClr val="585858"/>
                </a:solidFill>
                <a:latin typeface="Constantia"/>
                <a:cs typeface="Constantia"/>
              </a:rPr>
              <a:t>one </a:t>
            </a:r>
            <a:r>
              <a:rPr sz="2000" dirty="0">
                <a:solidFill>
                  <a:srgbClr val="585858"/>
                </a:solidFill>
                <a:latin typeface="Constantia"/>
                <a:cs typeface="Constantia"/>
              </a:rPr>
              <a:t> side of </a:t>
            </a:r>
            <a:r>
              <a:rPr sz="2000" spc="-10" dirty="0">
                <a:solidFill>
                  <a:srgbClr val="585858"/>
                </a:solidFill>
                <a:latin typeface="Constantia"/>
                <a:cs typeface="Constantia"/>
              </a:rPr>
              <a:t>it </a:t>
            </a:r>
            <a:r>
              <a:rPr sz="2000" spc="-25" dirty="0">
                <a:solidFill>
                  <a:srgbClr val="585858"/>
                </a:solidFill>
                <a:latin typeface="Constantia"/>
                <a:cs typeface="Constantia"/>
              </a:rPr>
              <a:t>we </a:t>
            </a:r>
            <a:r>
              <a:rPr sz="2000" dirty="0">
                <a:solidFill>
                  <a:srgbClr val="585858"/>
                </a:solidFill>
                <a:latin typeface="Constantia"/>
                <a:cs typeface="Constantia"/>
              </a:rPr>
              <a:t>will </a:t>
            </a:r>
            <a:r>
              <a:rPr sz="2000" b="1" i="1" dirty="0">
                <a:solidFill>
                  <a:srgbClr val="C00000"/>
                </a:solidFill>
                <a:latin typeface="Constantia"/>
                <a:cs typeface="Constantia"/>
              </a:rPr>
              <a:t>classify </a:t>
            </a:r>
            <a:r>
              <a:rPr sz="2000" dirty="0">
                <a:solidFill>
                  <a:srgbClr val="585858"/>
                </a:solidFill>
                <a:latin typeface="Constantia"/>
                <a:cs typeface="Constantia"/>
              </a:rPr>
              <a:t>as </a:t>
            </a:r>
            <a:r>
              <a:rPr sz="2000" b="1" i="1" spc="-10" dirty="0">
                <a:solidFill>
                  <a:srgbClr val="C00000"/>
                </a:solidFill>
                <a:latin typeface="Constantia"/>
                <a:cs typeface="Constantia"/>
              </a:rPr>
              <a:t>green</a:t>
            </a:r>
            <a:r>
              <a:rPr sz="2000" spc="-10" dirty="0">
                <a:solidFill>
                  <a:srgbClr val="585858"/>
                </a:solidFill>
                <a:latin typeface="Constantia"/>
                <a:cs typeface="Constantia"/>
              </a:rPr>
              <a:t>, </a:t>
            </a:r>
            <a:r>
              <a:rPr sz="2000" dirty="0">
                <a:solidFill>
                  <a:srgbClr val="585858"/>
                </a:solidFill>
                <a:latin typeface="Constantia"/>
                <a:cs typeface="Constantia"/>
              </a:rPr>
              <a:t>and </a:t>
            </a:r>
            <a:r>
              <a:rPr sz="2000" spc="-10" dirty="0">
                <a:solidFill>
                  <a:srgbClr val="585858"/>
                </a:solidFill>
                <a:latin typeface="Constantia"/>
                <a:cs typeface="Constantia"/>
              </a:rPr>
              <a:t>anything </a:t>
            </a:r>
            <a:r>
              <a:rPr sz="2000" spc="-5" dirty="0">
                <a:solidFill>
                  <a:srgbClr val="585858"/>
                </a:solidFill>
                <a:latin typeface="Constantia"/>
                <a:cs typeface="Constantia"/>
              </a:rPr>
              <a:t>that </a:t>
            </a:r>
            <a:r>
              <a:rPr sz="2000" dirty="0">
                <a:solidFill>
                  <a:srgbClr val="585858"/>
                </a:solidFill>
                <a:latin typeface="Constantia"/>
                <a:cs typeface="Constantia"/>
              </a:rPr>
              <a:t>falls </a:t>
            </a:r>
            <a:r>
              <a:rPr sz="2000" spc="-20" dirty="0">
                <a:solidFill>
                  <a:srgbClr val="585858"/>
                </a:solidFill>
                <a:latin typeface="Constantia"/>
                <a:cs typeface="Constantia"/>
              </a:rPr>
              <a:t>to </a:t>
            </a:r>
            <a:r>
              <a:rPr sz="2000" spc="-5" dirty="0">
                <a:solidFill>
                  <a:srgbClr val="585858"/>
                </a:solidFill>
                <a:latin typeface="Constantia"/>
                <a:cs typeface="Constantia"/>
              </a:rPr>
              <a:t>the </a:t>
            </a:r>
            <a:r>
              <a:rPr sz="2000" dirty="0">
                <a:solidFill>
                  <a:srgbClr val="585858"/>
                </a:solidFill>
                <a:latin typeface="Constantia"/>
                <a:cs typeface="Constantia"/>
              </a:rPr>
              <a:t> other</a:t>
            </a:r>
            <a:r>
              <a:rPr sz="2000" spc="-155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onstantia"/>
                <a:cs typeface="Constantia"/>
              </a:rPr>
              <a:t>as</a:t>
            </a:r>
            <a:r>
              <a:rPr sz="2000" spc="-30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2000" b="1" i="1" spc="-10" dirty="0">
                <a:solidFill>
                  <a:srgbClr val="C00000"/>
                </a:solidFill>
                <a:latin typeface="Constantia"/>
                <a:cs typeface="Constantia"/>
              </a:rPr>
              <a:t>red</a:t>
            </a:r>
            <a:r>
              <a:rPr sz="2000" spc="-10" dirty="0">
                <a:solidFill>
                  <a:srgbClr val="585858"/>
                </a:solidFill>
                <a:latin typeface="Constantia"/>
                <a:cs typeface="Constantia"/>
              </a:rPr>
              <a:t>.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446009" y="702563"/>
            <a:ext cx="103505" cy="2174875"/>
          </a:xfrm>
          <a:custGeom>
            <a:avLst/>
            <a:gdLst/>
            <a:ahLst/>
            <a:cxnLst/>
            <a:rect l="l" t="t" r="r" b="b"/>
            <a:pathLst>
              <a:path w="103504" h="2174875">
                <a:moveTo>
                  <a:pt x="51808" y="25122"/>
                </a:moveTo>
                <a:lnTo>
                  <a:pt x="45452" y="36019"/>
                </a:lnTo>
                <a:lnTo>
                  <a:pt x="44196" y="2174621"/>
                </a:lnTo>
                <a:lnTo>
                  <a:pt x="56896" y="2174621"/>
                </a:lnTo>
                <a:lnTo>
                  <a:pt x="58147" y="36019"/>
                </a:lnTo>
                <a:lnTo>
                  <a:pt x="51808" y="25122"/>
                </a:lnTo>
                <a:close/>
              </a:path>
              <a:path w="103504" h="2174875">
                <a:moveTo>
                  <a:pt x="51816" y="0"/>
                </a:moveTo>
                <a:lnTo>
                  <a:pt x="1778" y="85598"/>
                </a:lnTo>
                <a:lnTo>
                  <a:pt x="0" y="88519"/>
                </a:lnTo>
                <a:lnTo>
                  <a:pt x="1016" y="92456"/>
                </a:lnTo>
                <a:lnTo>
                  <a:pt x="7112" y="96012"/>
                </a:lnTo>
                <a:lnTo>
                  <a:pt x="11049" y="94996"/>
                </a:lnTo>
                <a:lnTo>
                  <a:pt x="45447" y="36027"/>
                </a:lnTo>
                <a:lnTo>
                  <a:pt x="45466" y="12573"/>
                </a:lnTo>
                <a:lnTo>
                  <a:pt x="59147" y="12573"/>
                </a:lnTo>
                <a:lnTo>
                  <a:pt x="51816" y="0"/>
                </a:lnTo>
                <a:close/>
              </a:path>
              <a:path w="103504" h="2174875">
                <a:moveTo>
                  <a:pt x="59147" y="12573"/>
                </a:moveTo>
                <a:lnTo>
                  <a:pt x="58166" y="12573"/>
                </a:lnTo>
                <a:lnTo>
                  <a:pt x="58152" y="36027"/>
                </a:lnTo>
                <a:lnTo>
                  <a:pt x="92456" y="94996"/>
                </a:lnTo>
                <a:lnTo>
                  <a:pt x="96393" y="96012"/>
                </a:lnTo>
                <a:lnTo>
                  <a:pt x="99441" y="94234"/>
                </a:lnTo>
                <a:lnTo>
                  <a:pt x="102362" y="92456"/>
                </a:lnTo>
                <a:lnTo>
                  <a:pt x="103505" y="88646"/>
                </a:lnTo>
                <a:lnTo>
                  <a:pt x="59147" y="12573"/>
                </a:lnTo>
                <a:close/>
              </a:path>
              <a:path w="103504" h="2174875">
                <a:moveTo>
                  <a:pt x="58164" y="15748"/>
                </a:moveTo>
                <a:lnTo>
                  <a:pt x="57276" y="15748"/>
                </a:lnTo>
                <a:lnTo>
                  <a:pt x="51808" y="25122"/>
                </a:lnTo>
                <a:lnTo>
                  <a:pt x="58152" y="36027"/>
                </a:lnTo>
                <a:lnTo>
                  <a:pt x="58164" y="15748"/>
                </a:lnTo>
                <a:close/>
              </a:path>
              <a:path w="103504" h="2174875">
                <a:moveTo>
                  <a:pt x="58166" y="12573"/>
                </a:moveTo>
                <a:lnTo>
                  <a:pt x="45466" y="12573"/>
                </a:lnTo>
                <a:lnTo>
                  <a:pt x="45452" y="36019"/>
                </a:lnTo>
                <a:lnTo>
                  <a:pt x="51808" y="25122"/>
                </a:lnTo>
                <a:lnTo>
                  <a:pt x="46355" y="15748"/>
                </a:lnTo>
                <a:lnTo>
                  <a:pt x="58164" y="15748"/>
                </a:lnTo>
                <a:lnTo>
                  <a:pt x="58166" y="12573"/>
                </a:lnTo>
                <a:close/>
              </a:path>
              <a:path w="103504" h="2174875">
                <a:moveTo>
                  <a:pt x="57276" y="15748"/>
                </a:moveTo>
                <a:lnTo>
                  <a:pt x="46355" y="15748"/>
                </a:lnTo>
                <a:lnTo>
                  <a:pt x="51808" y="25122"/>
                </a:lnTo>
                <a:lnTo>
                  <a:pt x="57276" y="157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498080" y="2824098"/>
            <a:ext cx="2703830" cy="103505"/>
          </a:xfrm>
          <a:custGeom>
            <a:avLst/>
            <a:gdLst/>
            <a:ahLst/>
            <a:cxnLst/>
            <a:rect l="l" t="t" r="r" b="b"/>
            <a:pathLst>
              <a:path w="2703829" h="103505">
                <a:moveTo>
                  <a:pt x="2692685" y="45338"/>
                </a:moveTo>
                <a:lnTo>
                  <a:pt x="2691129" y="45338"/>
                </a:lnTo>
                <a:lnTo>
                  <a:pt x="2691129" y="58038"/>
                </a:lnTo>
                <a:lnTo>
                  <a:pt x="2667563" y="58049"/>
                </a:lnTo>
                <a:lnTo>
                  <a:pt x="2608579" y="92455"/>
                </a:lnTo>
                <a:lnTo>
                  <a:pt x="2607564" y="96392"/>
                </a:lnTo>
                <a:lnTo>
                  <a:pt x="2609342" y="99440"/>
                </a:lnTo>
                <a:lnTo>
                  <a:pt x="2611120" y="102362"/>
                </a:lnTo>
                <a:lnTo>
                  <a:pt x="2615056" y="103377"/>
                </a:lnTo>
                <a:lnTo>
                  <a:pt x="2703576" y="51688"/>
                </a:lnTo>
                <a:lnTo>
                  <a:pt x="2692685" y="45338"/>
                </a:lnTo>
                <a:close/>
              </a:path>
              <a:path w="2703829" h="103505">
                <a:moveTo>
                  <a:pt x="2667597" y="45348"/>
                </a:moveTo>
                <a:lnTo>
                  <a:pt x="0" y="46481"/>
                </a:lnTo>
                <a:lnTo>
                  <a:pt x="0" y="59181"/>
                </a:lnTo>
                <a:lnTo>
                  <a:pt x="2667580" y="58038"/>
                </a:lnTo>
                <a:lnTo>
                  <a:pt x="2678466" y="51688"/>
                </a:lnTo>
                <a:lnTo>
                  <a:pt x="2667597" y="45348"/>
                </a:lnTo>
                <a:close/>
              </a:path>
              <a:path w="2703829" h="103505">
                <a:moveTo>
                  <a:pt x="2678466" y="51688"/>
                </a:moveTo>
                <a:lnTo>
                  <a:pt x="2667563" y="58049"/>
                </a:lnTo>
                <a:lnTo>
                  <a:pt x="2691129" y="58038"/>
                </a:lnTo>
                <a:lnTo>
                  <a:pt x="2691129" y="57150"/>
                </a:lnTo>
                <a:lnTo>
                  <a:pt x="2687828" y="57150"/>
                </a:lnTo>
                <a:lnTo>
                  <a:pt x="2678466" y="51688"/>
                </a:lnTo>
                <a:close/>
              </a:path>
              <a:path w="2703829" h="103505">
                <a:moveTo>
                  <a:pt x="2687828" y="46227"/>
                </a:moveTo>
                <a:lnTo>
                  <a:pt x="2678466" y="51688"/>
                </a:lnTo>
                <a:lnTo>
                  <a:pt x="2687828" y="57150"/>
                </a:lnTo>
                <a:lnTo>
                  <a:pt x="2687828" y="46227"/>
                </a:lnTo>
                <a:close/>
              </a:path>
              <a:path w="2703829" h="103505">
                <a:moveTo>
                  <a:pt x="2691129" y="46227"/>
                </a:moveTo>
                <a:lnTo>
                  <a:pt x="2687828" y="46227"/>
                </a:lnTo>
                <a:lnTo>
                  <a:pt x="2687828" y="57150"/>
                </a:lnTo>
                <a:lnTo>
                  <a:pt x="2691129" y="57150"/>
                </a:lnTo>
                <a:lnTo>
                  <a:pt x="2691129" y="46227"/>
                </a:lnTo>
                <a:close/>
              </a:path>
              <a:path w="2703829" h="103505">
                <a:moveTo>
                  <a:pt x="2691129" y="45338"/>
                </a:moveTo>
                <a:lnTo>
                  <a:pt x="2667597" y="45348"/>
                </a:lnTo>
                <a:lnTo>
                  <a:pt x="2678466" y="51688"/>
                </a:lnTo>
                <a:lnTo>
                  <a:pt x="2687828" y="46227"/>
                </a:lnTo>
                <a:lnTo>
                  <a:pt x="2691129" y="46227"/>
                </a:lnTo>
                <a:lnTo>
                  <a:pt x="2691129" y="45338"/>
                </a:lnTo>
                <a:close/>
              </a:path>
              <a:path w="2703829" h="103505">
                <a:moveTo>
                  <a:pt x="2614929" y="0"/>
                </a:moveTo>
                <a:lnTo>
                  <a:pt x="2611120" y="1015"/>
                </a:lnTo>
                <a:lnTo>
                  <a:pt x="2607564" y="7112"/>
                </a:lnTo>
                <a:lnTo>
                  <a:pt x="2608579" y="11049"/>
                </a:lnTo>
                <a:lnTo>
                  <a:pt x="2611628" y="12700"/>
                </a:lnTo>
                <a:lnTo>
                  <a:pt x="2667597" y="45348"/>
                </a:lnTo>
                <a:lnTo>
                  <a:pt x="2692685" y="45338"/>
                </a:lnTo>
                <a:lnTo>
                  <a:pt x="26149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259318" y="2895091"/>
            <a:ext cx="175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X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9147809" y="4063746"/>
            <a:ext cx="2012950" cy="1750695"/>
          </a:xfrm>
          <a:custGeom>
            <a:avLst/>
            <a:gdLst/>
            <a:ahLst/>
            <a:cxnLst/>
            <a:rect l="l" t="t" r="r" b="b"/>
            <a:pathLst>
              <a:path w="2012950" h="1750695">
                <a:moveTo>
                  <a:pt x="0" y="0"/>
                </a:moveTo>
                <a:lnTo>
                  <a:pt x="2012696" y="1750123"/>
                </a:lnTo>
              </a:path>
            </a:pathLst>
          </a:custGeom>
          <a:ln w="25400">
            <a:solidFill>
              <a:srgbClr val="E383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0684509" y="4886959"/>
            <a:ext cx="147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onstantia"/>
                <a:cs typeface="Constantia"/>
              </a:rPr>
              <a:t>x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103991" y="4775454"/>
            <a:ext cx="147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onstantia"/>
                <a:cs typeface="Constantia"/>
              </a:rPr>
              <a:t>x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274045" y="3827779"/>
            <a:ext cx="147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onstantia"/>
                <a:cs typeface="Constantia"/>
              </a:rPr>
              <a:t>x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793351" y="3589782"/>
            <a:ext cx="168275" cy="830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" marR="5080" indent="-20955">
              <a:lnSpc>
                <a:spcPct val="1467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onstantia"/>
                <a:cs typeface="Constantia"/>
              </a:rPr>
              <a:t>x </a:t>
            </a:r>
            <a:r>
              <a:rPr sz="1800" b="1" spc="-42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onstantia"/>
                <a:cs typeface="Constantia"/>
              </a:rPr>
              <a:t>x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263885" y="3840583"/>
            <a:ext cx="568325" cy="844550"/>
          </a:xfrm>
          <a:prstGeom prst="rect">
            <a:avLst/>
          </a:prstGeom>
        </p:spPr>
        <p:txBody>
          <a:bodyPr vert="horz" wrap="square" lIns="0" tIns="147320" rIns="0" bIns="0" rtlCol="0">
            <a:spAutoFit/>
          </a:bodyPr>
          <a:lstStyle/>
          <a:p>
            <a:pPr marR="8255" algn="r">
              <a:lnSpc>
                <a:spcPct val="100000"/>
              </a:lnSpc>
              <a:spcBef>
                <a:spcPts val="1160"/>
              </a:spcBef>
            </a:pPr>
            <a:r>
              <a:rPr sz="1800" b="1" dirty="0">
                <a:solidFill>
                  <a:srgbClr val="FF0000"/>
                </a:solidFill>
                <a:latin typeface="Constantia"/>
                <a:cs typeface="Constantia"/>
              </a:rPr>
              <a:t>x</a:t>
            </a:r>
            <a:endParaRPr sz="1800">
              <a:latin typeface="Constantia"/>
              <a:cs typeface="Constantia"/>
            </a:endParaRPr>
          </a:p>
          <a:p>
            <a:pPr marR="5080" algn="r">
              <a:lnSpc>
                <a:spcPct val="100000"/>
              </a:lnSpc>
              <a:spcBef>
                <a:spcPts val="1065"/>
              </a:spcBef>
              <a:tabLst>
                <a:tab pos="420370" algn="l"/>
              </a:tabLst>
            </a:pPr>
            <a:r>
              <a:rPr sz="1800" b="1" dirty="0">
                <a:solidFill>
                  <a:srgbClr val="FF0000"/>
                </a:solidFill>
                <a:latin typeface="Constantia"/>
                <a:cs typeface="Constantia"/>
              </a:rPr>
              <a:t>x	x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253853" y="5373725"/>
            <a:ext cx="162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AF50"/>
                </a:solidFill>
                <a:latin typeface="Constantia"/>
                <a:cs typeface="Constantia"/>
              </a:rPr>
              <a:t>o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182481" y="4715383"/>
            <a:ext cx="282575" cy="805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0014">
              <a:lnSpc>
                <a:spcPct val="142200"/>
              </a:lnSpc>
              <a:spcBef>
                <a:spcPts val="100"/>
              </a:spcBef>
            </a:pPr>
            <a:r>
              <a:rPr sz="1800" b="1" dirty="0">
                <a:solidFill>
                  <a:srgbClr val="00AF50"/>
                </a:solidFill>
                <a:latin typeface="Constantia"/>
                <a:cs typeface="Constantia"/>
              </a:rPr>
              <a:t>o  o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783318" y="5500217"/>
            <a:ext cx="162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AF50"/>
                </a:solidFill>
                <a:latin typeface="Constantia"/>
                <a:cs typeface="Constantia"/>
              </a:rPr>
              <a:t>o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843261" y="4997907"/>
            <a:ext cx="1625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AF50"/>
                </a:solidFill>
                <a:latin typeface="Constantia"/>
                <a:cs typeface="Constantia"/>
              </a:rPr>
              <a:t>o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809990" y="3753611"/>
            <a:ext cx="2755900" cy="2225040"/>
          </a:xfrm>
          <a:custGeom>
            <a:avLst/>
            <a:gdLst/>
            <a:ahLst/>
            <a:cxnLst/>
            <a:rect l="l" t="t" r="r" b="b"/>
            <a:pathLst>
              <a:path w="2755900" h="2225040">
                <a:moveTo>
                  <a:pt x="2755646" y="2173224"/>
                </a:moveTo>
                <a:lnTo>
                  <a:pt x="2744749" y="2166874"/>
                </a:lnTo>
                <a:lnTo>
                  <a:pt x="2667000" y="2121560"/>
                </a:lnTo>
                <a:lnTo>
                  <a:pt x="2663190" y="2122589"/>
                </a:lnTo>
                <a:lnTo>
                  <a:pt x="2659634" y="2128647"/>
                </a:lnTo>
                <a:lnTo>
                  <a:pt x="2660650" y="2132533"/>
                </a:lnTo>
                <a:lnTo>
                  <a:pt x="2719590" y="2166886"/>
                </a:lnTo>
                <a:lnTo>
                  <a:pt x="56896" y="2168042"/>
                </a:lnTo>
                <a:lnTo>
                  <a:pt x="58140" y="36029"/>
                </a:lnTo>
                <a:lnTo>
                  <a:pt x="92456" y="94996"/>
                </a:lnTo>
                <a:lnTo>
                  <a:pt x="96393" y="96012"/>
                </a:lnTo>
                <a:lnTo>
                  <a:pt x="99441" y="94234"/>
                </a:lnTo>
                <a:lnTo>
                  <a:pt x="102362" y="92583"/>
                </a:lnTo>
                <a:lnTo>
                  <a:pt x="103505" y="88646"/>
                </a:lnTo>
                <a:lnTo>
                  <a:pt x="59143" y="12573"/>
                </a:lnTo>
                <a:lnTo>
                  <a:pt x="51816" y="0"/>
                </a:lnTo>
                <a:lnTo>
                  <a:pt x="1778" y="85598"/>
                </a:lnTo>
                <a:lnTo>
                  <a:pt x="0" y="88519"/>
                </a:lnTo>
                <a:lnTo>
                  <a:pt x="1016" y="92456"/>
                </a:lnTo>
                <a:lnTo>
                  <a:pt x="7112" y="96012"/>
                </a:lnTo>
                <a:lnTo>
                  <a:pt x="11049" y="94996"/>
                </a:lnTo>
                <a:lnTo>
                  <a:pt x="45440" y="36029"/>
                </a:lnTo>
                <a:lnTo>
                  <a:pt x="44196" y="2174633"/>
                </a:lnTo>
                <a:lnTo>
                  <a:pt x="52070" y="2174646"/>
                </a:lnTo>
                <a:lnTo>
                  <a:pt x="52070" y="2180742"/>
                </a:lnTo>
                <a:lnTo>
                  <a:pt x="2719616" y="2179586"/>
                </a:lnTo>
                <a:lnTo>
                  <a:pt x="2660650" y="2213991"/>
                </a:lnTo>
                <a:lnTo>
                  <a:pt x="2659634" y="2217890"/>
                </a:lnTo>
                <a:lnTo>
                  <a:pt x="2663190" y="2223947"/>
                </a:lnTo>
                <a:lnTo>
                  <a:pt x="2667127" y="2224963"/>
                </a:lnTo>
                <a:lnTo>
                  <a:pt x="2755646" y="21732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8454643" y="4783963"/>
            <a:ext cx="1612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Y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623806" y="5947054"/>
            <a:ext cx="175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X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6" name="Date Placeholder 35">
            <a:extLst>
              <a:ext uri="{FF2B5EF4-FFF2-40B4-BE49-F238E27FC236}">
                <a16:creationId xmlns:a16="http://schemas.microsoft.com/office/drawing/2014/main" id="{42C9C896-D4D2-0160-E1A5-1247CA604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3/24/2024</a:t>
            </a:r>
          </a:p>
        </p:txBody>
      </p:sp>
      <p:sp>
        <p:nvSpPr>
          <p:cNvPr id="38" name="Slide Number Placeholder 37">
            <a:extLst>
              <a:ext uri="{FF2B5EF4-FFF2-40B4-BE49-F238E27FC236}">
                <a16:creationId xmlns:a16="http://schemas.microsoft.com/office/drawing/2014/main" id="{9DC65F34-BCCE-B82B-A789-22ACAC56F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4284" y="6353650"/>
            <a:ext cx="1634617" cy="397763"/>
          </a:xfrm>
        </p:spPr>
        <p:txBody>
          <a:bodyPr/>
          <a:lstStyle/>
          <a:p>
            <a:fld id="{B6F15528-21DE-4FAA-801E-634DDDAF4B2B}" type="slidenum">
              <a:rPr lang="en-US" smtClean="0"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1750" y="193259"/>
            <a:ext cx="6999783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95" dirty="0"/>
              <a:t>Identifying</a:t>
            </a:r>
            <a:r>
              <a:rPr spc="280" dirty="0"/>
              <a:t> </a:t>
            </a:r>
            <a:r>
              <a:rPr spc="210" dirty="0"/>
              <a:t>the</a:t>
            </a:r>
            <a:r>
              <a:rPr spc="300" dirty="0"/>
              <a:t> </a:t>
            </a:r>
            <a:r>
              <a:rPr spc="204" dirty="0"/>
              <a:t>Hyperplane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63502" y="158623"/>
            <a:ext cx="2419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70" dirty="0">
                <a:solidFill>
                  <a:srgbClr val="FFFFFF"/>
                </a:solidFill>
                <a:latin typeface="Cambria"/>
                <a:cs typeface="Cambria"/>
              </a:rPr>
              <a:t>30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85809" y="2312034"/>
            <a:ext cx="6877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5465" algn="l"/>
              </a:tabLst>
            </a:pPr>
            <a:r>
              <a:rPr sz="1800" b="1" spc="15" dirty="0">
                <a:solidFill>
                  <a:srgbClr val="FF0000"/>
                </a:solidFill>
                <a:latin typeface="Trebuchet MS"/>
                <a:cs typeface="Trebuchet MS"/>
              </a:rPr>
              <a:t>x	x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19209" y="2998089"/>
            <a:ext cx="154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5" dirty="0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52609" y="2845689"/>
            <a:ext cx="154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5" dirty="0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90029" y="1701749"/>
            <a:ext cx="1543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20" dirty="0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90029" y="2235834"/>
            <a:ext cx="154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5" dirty="0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81009" y="1854834"/>
            <a:ext cx="154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5" dirty="0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47229" y="2486990"/>
            <a:ext cx="1543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20" dirty="0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85809" y="3226689"/>
            <a:ext cx="1568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0" dirty="0">
                <a:solidFill>
                  <a:srgbClr val="00AF50"/>
                </a:solidFill>
                <a:latin typeface="Trebuchet MS"/>
                <a:cs typeface="Trebuchet MS"/>
              </a:rPr>
              <a:t>o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13829" y="3455670"/>
            <a:ext cx="1568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0" dirty="0">
                <a:solidFill>
                  <a:srgbClr val="00AF50"/>
                </a:solidFill>
                <a:latin typeface="Trebuchet MS"/>
                <a:cs typeface="Trebuchet MS"/>
              </a:rPr>
              <a:t>o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166229" y="2921889"/>
            <a:ext cx="1568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0" dirty="0">
                <a:solidFill>
                  <a:srgbClr val="00AF50"/>
                </a:solidFill>
                <a:latin typeface="Trebuchet MS"/>
                <a:cs typeface="Trebuchet MS"/>
              </a:rPr>
              <a:t>o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775829" y="3836670"/>
            <a:ext cx="1568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0" dirty="0">
                <a:solidFill>
                  <a:srgbClr val="00AF50"/>
                </a:solidFill>
                <a:latin typeface="Trebuchet MS"/>
                <a:cs typeface="Trebuchet MS"/>
              </a:rPr>
              <a:t>o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52409" y="3150489"/>
            <a:ext cx="1568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0" dirty="0">
                <a:solidFill>
                  <a:srgbClr val="00AF50"/>
                </a:solidFill>
                <a:latin typeface="Trebuchet MS"/>
                <a:cs typeface="Trebuchet MS"/>
              </a:rPr>
              <a:t>o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577698" y="1447799"/>
            <a:ext cx="3481070" cy="3023870"/>
          </a:xfrm>
          <a:custGeom>
            <a:avLst/>
            <a:gdLst/>
            <a:ahLst/>
            <a:cxnLst/>
            <a:rect l="l" t="t" r="r" b="b"/>
            <a:pathLst>
              <a:path w="3481070" h="3023870">
                <a:moveTo>
                  <a:pt x="3480701" y="2971800"/>
                </a:moveTo>
                <a:lnTo>
                  <a:pt x="3469805" y="2965450"/>
                </a:lnTo>
                <a:lnTo>
                  <a:pt x="3392055" y="2920111"/>
                </a:lnTo>
                <a:lnTo>
                  <a:pt x="3388245" y="2921127"/>
                </a:lnTo>
                <a:lnTo>
                  <a:pt x="3384689" y="2927223"/>
                </a:lnTo>
                <a:lnTo>
                  <a:pt x="3385705" y="2931160"/>
                </a:lnTo>
                <a:lnTo>
                  <a:pt x="3444659" y="2965462"/>
                </a:lnTo>
                <a:lnTo>
                  <a:pt x="56527" y="2967101"/>
                </a:lnTo>
                <a:lnTo>
                  <a:pt x="58039" y="35979"/>
                </a:lnTo>
                <a:lnTo>
                  <a:pt x="58039" y="15748"/>
                </a:lnTo>
                <a:lnTo>
                  <a:pt x="58051" y="12573"/>
                </a:lnTo>
                <a:lnTo>
                  <a:pt x="58153" y="36182"/>
                </a:lnTo>
                <a:lnTo>
                  <a:pt x="92468" y="94996"/>
                </a:lnTo>
                <a:lnTo>
                  <a:pt x="96278" y="96012"/>
                </a:lnTo>
                <a:lnTo>
                  <a:pt x="102374" y="92456"/>
                </a:lnTo>
                <a:lnTo>
                  <a:pt x="103390" y="88646"/>
                </a:lnTo>
                <a:lnTo>
                  <a:pt x="59029" y="12573"/>
                </a:lnTo>
                <a:lnTo>
                  <a:pt x="51701" y="0"/>
                </a:lnTo>
                <a:lnTo>
                  <a:pt x="1790" y="85598"/>
                </a:lnTo>
                <a:lnTo>
                  <a:pt x="0" y="88519"/>
                </a:lnTo>
                <a:lnTo>
                  <a:pt x="1028" y="92456"/>
                </a:lnTo>
                <a:lnTo>
                  <a:pt x="7124" y="96012"/>
                </a:lnTo>
                <a:lnTo>
                  <a:pt x="10922" y="94996"/>
                </a:lnTo>
                <a:lnTo>
                  <a:pt x="45339" y="36182"/>
                </a:lnTo>
                <a:lnTo>
                  <a:pt x="43827" y="2973324"/>
                </a:lnTo>
                <a:lnTo>
                  <a:pt x="51701" y="2973413"/>
                </a:lnTo>
                <a:lnTo>
                  <a:pt x="51701" y="2979801"/>
                </a:lnTo>
                <a:lnTo>
                  <a:pt x="3444684" y="2978162"/>
                </a:lnTo>
                <a:lnTo>
                  <a:pt x="3385705" y="3012567"/>
                </a:lnTo>
                <a:lnTo>
                  <a:pt x="3384689" y="3016504"/>
                </a:lnTo>
                <a:lnTo>
                  <a:pt x="3386467" y="3019552"/>
                </a:lnTo>
                <a:lnTo>
                  <a:pt x="3388245" y="3022473"/>
                </a:lnTo>
                <a:lnTo>
                  <a:pt x="3392182" y="3023489"/>
                </a:lnTo>
                <a:lnTo>
                  <a:pt x="3395103" y="3021838"/>
                </a:lnTo>
                <a:lnTo>
                  <a:pt x="3480701" y="2971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090920" y="2857246"/>
            <a:ext cx="1733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35" dirty="0">
                <a:latin typeface="Cambria"/>
                <a:cs typeface="Cambria"/>
              </a:rPr>
              <a:t>Y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573771" y="4447108"/>
            <a:ext cx="1758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50" dirty="0">
                <a:latin typeface="Cambria"/>
                <a:cs typeface="Cambria"/>
              </a:rPr>
              <a:t>X</a:t>
            </a:r>
            <a:endParaRPr sz="1800">
              <a:latin typeface="Cambria"/>
              <a:cs typeface="Cambri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287770" y="2243073"/>
            <a:ext cx="4191635" cy="1860550"/>
            <a:chOff x="6287770" y="2243073"/>
            <a:chExt cx="4191635" cy="1860550"/>
          </a:xfrm>
        </p:grpSpPr>
        <p:sp>
          <p:nvSpPr>
            <p:cNvPr id="20" name="object 20"/>
            <p:cNvSpPr/>
            <p:nvPr/>
          </p:nvSpPr>
          <p:spPr>
            <a:xfrm>
              <a:off x="6434328" y="2249423"/>
              <a:ext cx="4038600" cy="1524000"/>
            </a:xfrm>
            <a:custGeom>
              <a:avLst/>
              <a:gdLst/>
              <a:ahLst/>
              <a:cxnLst/>
              <a:rect l="l" t="t" r="r" b="b"/>
              <a:pathLst>
                <a:path w="4038600" h="1524000">
                  <a:moveTo>
                    <a:pt x="0" y="0"/>
                  </a:moveTo>
                  <a:lnTo>
                    <a:pt x="4038600" y="1524000"/>
                  </a:lnTo>
                </a:path>
              </a:pathLst>
            </a:custGeom>
            <a:ln w="12700">
              <a:solidFill>
                <a:srgbClr val="E380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294120" y="2537459"/>
              <a:ext cx="3982085" cy="1559560"/>
            </a:xfrm>
            <a:custGeom>
              <a:avLst/>
              <a:gdLst/>
              <a:ahLst/>
              <a:cxnLst/>
              <a:rect l="l" t="t" r="r" b="b"/>
              <a:pathLst>
                <a:path w="3982084" h="1559560">
                  <a:moveTo>
                    <a:pt x="0" y="0"/>
                  </a:moveTo>
                  <a:lnTo>
                    <a:pt x="3981957" y="1559306"/>
                  </a:lnTo>
                </a:path>
              </a:pathLst>
            </a:custGeom>
            <a:ln w="1270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71588" y="2436875"/>
              <a:ext cx="515124" cy="507491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7443216" y="2482595"/>
              <a:ext cx="376555" cy="368935"/>
            </a:xfrm>
            <a:custGeom>
              <a:avLst/>
              <a:gdLst/>
              <a:ahLst/>
              <a:cxnLst/>
              <a:rect l="l" t="t" r="r" b="b"/>
              <a:pathLst>
                <a:path w="376554" h="368935">
                  <a:moveTo>
                    <a:pt x="0" y="184403"/>
                  </a:moveTo>
                  <a:lnTo>
                    <a:pt x="6727" y="135378"/>
                  </a:lnTo>
                  <a:lnTo>
                    <a:pt x="25710" y="91327"/>
                  </a:lnTo>
                  <a:lnTo>
                    <a:pt x="55149" y="54006"/>
                  </a:lnTo>
                  <a:lnTo>
                    <a:pt x="93246" y="25174"/>
                  </a:lnTo>
                  <a:lnTo>
                    <a:pt x="138200" y="6586"/>
                  </a:lnTo>
                  <a:lnTo>
                    <a:pt x="188213" y="0"/>
                  </a:lnTo>
                  <a:lnTo>
                    <a:pt x="238227" y="6586"/>
                  </a:lnTo>
                  <a:lnTo>
                    <a:pt x="283181" y="25174"/>
                  </a:lnTo>
                  <a:lnTo>
                    <a:pt x="321278" y="54006"/>
                  </a:lnTo>
                  <a:lnTo>
                    <a:pt x="350717" y="91327"/>
                  </a:lnTo>
                  <a:lnTo>
                    <a:pt x="369700" y="135378"/>
                  </a:lnTo>
                  <a:lnTo>
                    <a:pt x="376427" y="184403"/>
                  </a:lnTo>
                  <a:lnTo>
                    <a:pt x="369700" y="233429"/>
                  </a:lnTo>
                  <a:lnTo>
                    <a:pt x="350717" y="277480"/>
                  </a:lnTo>
                  <a:lnTo>
                    <a:pt x="321278" y="314801"/>
                  </a:lnTo>
                  <a:lnTo>
                    <a:pt x="283181" y="343633"/>
                  </a:lnTo>
                  <a:lnTo>
                    <a:pt x="238227" y="362221"/>
                  </a:lnTo>
                  <a:lnTo>
                    <a:pt x="188213" y="368807"/>
                  </a:lnTo>
                  <a:lnTo>
                    <a:pt x="138200" y="362221"/>
                  </a:lnTo>
                  <a:lnTo>
                    <a:pt x="93246" y="343633"/>
                  </a:lnTo>
                  <a:lnTo>
                    <a:pt x="55149" y="314801"/>
                  </a:lnTo>
                  <a:lnTo>
                    <a:pt x="25710" y="277480"/>
                  </a:lnTo>
                  <a:lnTo>
                    <a:pt x="6727" y="233429"/>
                  </a:lnTo>
                  <a:lnTo>
                    <a:pt x="0" y="184403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35568" y="2924568"/>
              <a:ext cx="515124" cy="509003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8807196" y="2970275"/>
              <a:ext cx="376555" cy="370840"/>
            </a:xfrm>
            <a:custGeom>
              <a:avLst/>
              <a:gdLst/>
              <a:ahLst/>
              <a:cxnLst/>
              <a:rect l="l" t="t" r="r" b="b"/>
              <a:pathLst>
                <a:path w="376554" h="370839">
                  <a:moveTo>
                    <a:pt x="0" y="185165"/>
                  </a:moveTo>
                  <a:lnTo>
                    <a:pt x="6727" y="135951"/>
                  </a:lnTo>
                  <a:lnTo>
                    <a:pt x="25710" y="91722"/>
                  </a:lnTo>
                  <a:lnTo>
                    <a:pt x="55149" y="54244"/>
                  </a:lnTo>
                  <a:lnTo>
                    <a:pt x="93246" y="25287"/>
                  </a:lnTo>
                  <a:lnTo>
                    <a:pt x="138200" y="6616"/>
                  </a:lnTo>
                  <a:lnTo>
                    <a:pt x="188213" y="0"/>
                  </a:lnTo>
                  <a:lnTo>
                    <a:pt x="238227" y="6616"/>
                  </a:lnTo>
                  <a:lnTo>
                    <a:pt x="283181" y="25287"/>
                  </a:lnTo>
                  <a:lnTo>
                    <a:pt x="321278" y="54244"/>
                  </a:lnTo>
                  <a:lnTo>
                    <a:pt x="350717" y="91722"/>
                  </a:lnTo>
                  <a:lnTo>
                    <a:pt x="369700" y="135951"/>
                  </a:lnTo>
                  <a:lnTo>
                    <a:pt x="376427" y="185165"/>
                  </a:lnTo>
                  <a:lnTo>
                    <a:pt x="369700" y="234380"/>
                  </a:lnTo>
                  <a:lnTo>
                    <a:pt x="350717" y="278609"/>
                  </a:lnTo>
                  <a:lnTo>
                    <a:pt x="321278" y="316087"/>
                  </a:lnTo>
                  <a:lnTo>
                    <a:pt x="283181" y="345044"/>
                  </a:lnTo>
                  <a:lnTo>
                    <a:pt x="238227" y="363715"/>
                  </a:lnTo>
                  <a:lnTo>
                    <a:pt x="188213" y="370332"/>
                  </a:lnTo>
                  <a:lnTo>
                    <a:pt x="138200" y="363715"/>
                  </a:lnTo>
                  <a:lnTo>
                    <a:pt x="93246" y="345044"/>
                  </a:lnTo>
                  <a:lnTo>
                    <a:pt x="55149" y="316087"/>
                  </a:lnTo>
                  <a:lnTo>
                    <a:pt x="25710" y="278609"/>
                  </a:lnTo>
                  <a:lnTo>
                    <a:pt x="6727" y="234380"/>
                  </a:lnTo>
                  <a:lnTo>
                    <a:pt x="0" y="185165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08264" y="3201923"/>
              <a:ext cx="515124" cy="507492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8279892" y="3247643"/>
              <a:ext cx="376555" cy="368935"/>
            </a:xfrm>
            <a:custGeom>
              <a:avLst/>
              <a:gdLst/>
              <a:ahLst/>
              <a:cxnLst/>
              <a:rect l="l" t="t" r="r" b="b"/>
              <a:pathLst>
                <a:path w="376554" h="368935">
                  <a:moveTo>
                    <a:pt x="0" y="184403"/>
                  </a:moveTo>
                  <a:lnTo>
                    <a:pt x="6727" y="135378"/>
                  </a:lnTo>
                  <a:lnTo>
                    <a:pt x="25710" y="91327"/>
                  </a:lnTo>
                  <a:lnTo>
                    <a:pt x="55149" y="54006"/>
                  </a:lnTo>
                  <a:lnTo>
                    <a:pt x="93246" y="25174"/>
                  </a:lnTo>
                  <a:lnTo>
                    <a:pt x="138200" y="6586"/>
                  </a:lnTo>
                  <a:lnTo>
                    <a:pt x="188213" y="0"/>
                  </a:lnTo>
                  <a:lnTo>
                    <a:pt x="238227" y="6586"/>
                  </a:lnTo>
                  <a:lnTo>
                    <a:pt x="283181" y="25174"/>
                  </a:lnTo>
                  <a:lnTo>
                    <a:pt x="321278" y="54006"/>
                  </a:lnTo>
                  <a:lnTo>
                    <a:pt x="350717" y="91327"/>
                  </a:lnTo>
                  <a:lnTo>
                    <a:pt x="369700" y="135378"/>
                  </a:lnTo>
                  <a:lnTo>
                    <a:pt x="376427" y="184403"/>
                  </a:lnTo>
                  <a:lnTo>
                    <a:pt x="369700" y="233429"/>
                  </a:lnTo>
                  <a:lnTo>
                    <a:pt x="350717" y="277480"/>
                  </a:lnTo>
                  <a:lnTo>
                    <a:pt x="321278" y="314801"/>
                  </a:lnTo>
                  <a:lnTo>
                    <a:pt x="283181" y="343633"/>
                  </a:lnTo>
                  <a:lnTo>
                    <a:pt x="238227" y="362221"/>
                  </a:lnTo>
                  <a:lnTo>
                    <a:pt x="188213" y="368807"/>
                  </a:lnTo>
                  <a:lnTo>
                    <a:pt x="138200" y="362221"/>
                  </a:lnTo>
                  <a:lnTo>
                    <a:pt x="93246" y="343633"/>
                  </a:lnTo>
                  <a:lnTo>
                    <a:pt x="55149" y="314801"/>
                  </a:lnTo>
                  <a:lnTo>
                    <a:pt x="25710" y="277480"/>
                  </a:lnTo>
                  <a:lnTo>
                    <a:pt x="6727" y="233429"/>
                  </a:lnTo>
                  <a:lnTo>
                    <a:pt x="0" y="184403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819644" y="2593847"/>
              <a:ext cx="1927860" cy="815340"/>
            </a:xfrm>
            <a:custGeom>
              <a:avLst/>
              <a:gdLst/>
              <a:ahLst/>
              <a:cxnLst/>
              <a:rect l="l" t="t" r="r" b="b"/>
              <a:pathLst>
                <a:path w="1927859" h="815339">
                  <a:moveTo>
                    <a:pt x="0" y="72771"/>
                  </a:moveTo>
                  <a:lnTo>
                    <a:pt x="1927352" y="1524"/>
                  </a:lnTo>
                </a:path>
                <a:path w="1927859" h="815339">
                  <a:moveTo>
                    <a:pt x="856487" y="815339"/>
                  </a:moveTo>
                  <a:lnTo>
                    <a:pt x="1900427" y="0"/>
                  </a:lnTo>
                </a:path>
                <a:path w="1927859" h="815339">
                  <a:moveTo>
                    <a:pt x="1391411" y="530478"/>
                  </a:moveTo>
                  <a:lnTo>
                    <a:pt x="1919097" y="1524"/>
                  </a:lnTo>
                </a:path>
              </a:pathLst>
            </a:custGeom>
            <a:ln w="6350">
              <a:solidFill>
                <a:srgbClr val="E383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681972" y="2369819"/>
              <a:ext cx="777240" cy="429895"/>
            </a:xfrm>
            <a:custGeom>
              <a:avLst/>
              <a:gdLst/>
              <a:ahLst/>
              <a:cxnLst/>
              <a:rect l="l" t="t" r="r" b="b"/>
              <a:pathLst>
                <a:path w="777240" h="429894">
                  <a:moveTo>
                    <a:pt x="777240" y="0"/>
                  </a:moveTo>
                  <a:lnTo>
                    <a:pt x="0" y="0"/>
                  </a:lnTo>
                  <a:lnTo>
                    <a:pt x="0" y="429767"/>
                  </a:lnTo>
                  <a:lnTo>
                    <a:pt x="777240" y="429767"/>
                  </a:lnTo>
                  <a:lnTo>
                    <a:pt x="777240" y="0"/>
                  </a:lnTo>
                  <a:close/>
                </a:path>
              </a:pathLst>
            </a:custGeom>
            <a:solidFill>
              <a:srgbClr val="FAE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9762490" y="2397709"/>
            <a:ext cx="53721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40" dirty="0">
                <a:solidFill>
                  <a:srgbClr val="585858"/>
                </a:solidFill>
                <a:latin typeface="Cambria"/>
                <a:cs typeface="Cambria"/>
              </a:rPr>
              <a:t>Su</a:t>
            </a:r>
            <a:r>
              <a:rPr sz="1100" spc="50" dirty="0">
                <a:solidFill>
                  <a:srgbClr val="585858"/>
                </a:solidFill>
                <a:latin typeface="Cambria"/>
                <a:cs typeface="Cambria"/>
              </a:rPr>
              <a:t>p</a:t>
            </a:r>
            <a:r>
              <a:rPr sz="1100" spc="75" dirty="0">
                <a:solidFill>
                  <a:srgbClr val="585858"/>
                </a:solidFill>
                <a:latin typeface="Cambria"/>
                <a:cs typeface="Cambria"/>
              </a:rPr>
              <a:t>p</a:t>
            </a:r>
            <a:r>
              <a:rPr sz="1100" spc="20" dirty="0">
                <a:solidFill>
                  <a:srgbClr val="585858"/>
                </a:solidFill>
                <a:latin typeface="Cambria"/>
                <a:cs typeface="Cambria"/>
              </a:rPr>
              <a:t>or</a:t>
            </a:r>
            <a:r>
              <a:rPr sz="1100" spc="-40" dirty="0">
                <a:solidFill>
                  <a:srgbClr val="585858"/>
                </a:solidFill>
                <a:latin typeface="Cambria"/>
                <a:cs typeface="Cambria"/>
              </a:rPr>
              <a:t>t</a:t>
            </a:r>
            <a:endParaRPr sz="11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100" spc="45" dirty="0">
                <a:solidFill>
                  <a:srgbClr val="585858"/>
                </a:solidFill>
                <a:latin typeface="Cambria"/>
                <a:cs typeface="Cambria"/>
              </a:rPr>
              <a:t>Vectors</a:t>
            </a:r>
            <a:endParaRPr sz="1100">
              <a:latin typeface="Cambria"/>
              <a:cs typeface="Cambria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6287770" y="1652016"/>
            <a:ext cx="4210050" cy="2627630"/>
            <a:chOff x="6287770" y="1652016"/>
            <a:chExt cx="4210050" cy="2627630"/>
          </a:xfrm>
        </p:grpSpPr>
        <p:pic>
          <p:nvPicPr>
            <p:cNvPr id="32" name="object 3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36664" y="3386327"/>
              <a:ext cx="515124" cy="507492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6908292" y="3432048"/>
              <a:ext cx="376555" cy="368935"/>
            </a:xfrm>
            <a:custGeom>
              <a:avLst/>
              <a:gdLst/>
              <a:ahLst/>
              <a:cxnLst/>
              <a:rect l="l" t="t" r="r" b="b"/>
              <a:pathLst>
                <a:path w="376554" h="368935">
                  <a:moveTo>
                    <a:pt x="0" y="184403"/>
                  </a:moveTo>
                  <a:lnTo>
                    <a:pt x="6727" y="135378"/>
                  </a:lnTo>
                  <a:lnTo>
                    <a:pt x="25710" y="91327"/>
                  </a:lnTo>
                  <a:lnTo>
                    <a:pt x="55149" y="54006"/>
                  </a:lnTo>
                  <a:lnTo>
                    <a:pt x="93246" y="25174"/>
                  </a:lnTo>
                  <a:lnTo>
                    <a:pt x="138200" y="6586"/>
                  </a:lnTo>
                  <a:lnTo>
                    <a:pt x="188213" y="0"/>
                  </a:lnTo>
                  <a:lnTo>
                    <a:pt x="238227" y="6586"/>
                  </a:lnTo>
                  <a:lnTo>
                    <a:pt x="283181" y="25174"/>
                  </a:lnTo>
                  <a:lnTo>
                    <a:pt x="321278" y="54006"/>
                  </a:lnTo>
                  <a:lnTo>
                    <a:pt x="350717" y="91327"/>
                  </a:lnTo>
                  <a:lnTo>
                    <a:pt x="369700" y="135378"/>
                  </a:lnTo>
                  <a:lnTo>
                    <a:pt x="376427" y="184403"/>
                  </a:lnTo>
                  <a:lnTo>
                    <a:pt x="369700" y="233429"/>
                  </a:lnTo>
                  <a:lnTo>
                    <a:pt x="350717" y="277480"/>
                  </a:lnTo>
                  <a:lnTo>
                    <a:pt x="321278" y="314801"/>
                  </a:lnTo>
                  <a:lnTo>
                    <a:pt x="283181" y="343633"/>
                  </a:lnTo>
                  <a:lnTo>
                    <a:pt x="238227" y="362221"/>
                  </a:lnTo>
                  <a:lnTo>
                    <a:pt x="188213" y="368807"/>
                  </a:lnTo>
                  <a:lnTo>
                    <a:pt x="138200" y="362221"/>
                  </a:lnTo>
                  <a:lnTo>
                    <a:pt x="93246" y="343633"/>
                  </a:lnTo>
                  <a:lnTo>
                    <a:pt x="55149" y="314801"/>
                  </a:lnTo>
                  <a:lnTo>
                    <a:pt x="25710" y="277480"/>
                  </a:lnTo>
                  <a:lnTo>
                    <a:pt x="6727" y="233429"/>
                  </a:lnTo>
                  <a:lnTo>
                    <a:pt x="0" y="184403"/>
                  </a:lnTo>
                  <a:close/>
                </a:path>
              </a:pathLst>
            </a:custGeom>
            <a:ln w="127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98208" y="2886455"/>
              <a:ext cx="515124" cy="507491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7069836" y="2932176"/>
              <a:ext cx="376555" cy="368935"/>
            </a:xfrm>
            <a:custGeom>
              <a:avLst/>
              <a:gdLst/>
              <a:ahLst/>
              <a:cxnLst/>
              <a:rect l="l" t="t" r="r" b="b"/>
              <a:pathLst>
                <a:path w="376554" h="368935">
                  <a:moveTo>
                    <a:pt x="0" y="184403"/>
                  </a:moveTo>
                  <a:lnTo>
                    <a:pt x="6727" y="135378"/>
                  </a:lnTo>
                  <a:lnTo>
                    <a:pt x="25710" y="91327"/>
                  </a:lnTo>
                  <a:lnTo>
                    <a:pt x="55149" y="54006"/>
                  </a:lnTo>
                  <a:lnTo>
                    <a:pt x="93246" y="25174"/>
                  </a:lnTo>
                  <a:lnTo>
                    <a:pt x="138200" y="6586"/>
                  </a:lnTo>
                  <a:lnTo>
                    <a:pt x="188214" y="0"/>
                  </a:lnTo>
                  <a:lnTo>
                    <a:pt x="238227" y="6586"/>
                  </a:lnTo>
                  <a:lnTo>
                    <a:pt x="283181" y="25174"/>
                  </a:lnTo>
                  <a:lnTo>
                    <a:pt x="321278" y="54006"/>
                  </a:lnTo>
                  <a:lnTo>
                    <a:pt x="350717" y="91327"/>
                  </a:lnTo>
                  <a:lnTo>
                    <a:pt x="369700" y="135378"/>
                  </a:lnTo>
                  <a:lnTo>
                    <a:pt x="376428" y="184403"/>
                  </a:lnTo>
                  <a:lnTo>
                    <a:pt x="369700" y="233429"/>
                  </a:lnTo>
                  <a:lnTo>
                    <a:pt x="350717" y="277480"/>
                  </a:lnTo>
                  <a:lnTo>
                    <a:pt x="321278" y="314801"/>
                  </a:lnTo>
                  <a:lnTo>
                    <a:pt x="283181" y="343633"/>
                  </a:lnTo>
                  <a:lnTo>
                    <a:pt x="238227" y="362221"/>
                  </a:lnTo>
                  <a:lnTo>
                    <a:pt x="188214" y="368808"/>
                  </a:lnTo>
                  <a:lnTo>
                    <a:pt x="138200" y="362221"/>
                  </a:lnTo>
                  <a:lnTo>
                    <a:pt x="93246" y="343633"/>
                  </a:lnTo>
                  <a:lnTo>
                    <a:pt x="55149" y="314801"/>
                  </a:lnTo>
                  <a:lnTo>
                    <a:pt x="25710" y="277480"/>
                  </a:lnTo>
                  <a:lnTo>
                    <a:pt x="6727" y="233429"/>
                  </a:lnTo>
                  <a:lnTo>
                    <a:pt x="0" y="184403"/>
                  </a:lnTo>
                  <a:close/>
                </a:path>
              </a:pathLst>
            </a:custGeom>
            <a:ln w="12699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84948" y="3771900"/>
              <a:ext cx="515124" cy="507492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7656576" y="3817620"/>
              <a:ext cx="376555" cy="368935"/>
            </a:xfrm>
            <a:custGeom>
              <a:avLst/>
              <a:gdLst/>
              <a:ahLst/>
              <a:cxnLst/>
              <a:rect l="l" t="t" r="r" b="b"/>
              <a:pathLst>
                <a:path w="376554" h="368935">
                  <a:moveTo>
                    <a:pt x="0" y="184403"/>
                  </a:moveTo>
                  <a:lnTo>
                    <a:pt x="6727" y="135378"/>
                  </a:lnTo>
                  <a:lnTo>
                    <a:pt x="25710" y="91327"/>
                  </a:lnTo>
                  <a:lnTo>
                    <a:pt x="55149" y="54006"/>
                  </a:lnTo>
                  <a:lnTo>
                    <a:pt x="93246" y="25174"/>
                  </a:lnTo>
                  <a:lnTo>
                    <a:pt x="138200" y="6586"/>
                  </a:lnTo>
                  <a:lnTo>
                    <a:pt x="188214" y="0"/>
                  </a:lnTo>
                  <a:lnTo>
                    <a:pt x="238227" y="6586"/>
                  </a:lnTo>
                  <a:lnTo>
                    <a:pt x="283181" y="25174"/>
                  </a:lnTo>
                  <a:lnTo>
                    <a:pt x="321278" y="54006"/>
                  </a:lnTo>
                  <a:lnTo>
                    <a:pt x="350717" y="91327"/>
                  </a:lnTo>
                  <a:lnTo>
                    <a:pt x="369700" y="135378"/>
                  </a:lnTo>
                  <a:lnTo>
                    <a:pt x="376427" y="184403"/>
                  </a:lnTo>
                  <a:lnTo>
                    <a:pt x="369700" y="233429"/>
                  </a:lnTo>
                  <a:lnTo>
                    <a:pt x="350717" y="277480"/>
                  </a:lnTo>
                  <a:lnTo>
                    <a:pt x="321278" y="314801"/>
                  </a:lnTo>
                  <a:lnTo>
                    <a:pt x="283181" y="343633"/>
                  </a:lnTo>
                  <a:lnTo>
                    <a:pt x="238227" y="362221"/>
                  </a:lnTo>
                  <a:lnTo>
                    <a:pt x="188214" y="368807"/>
                  </a:lnTo>
                  <a:lnTo>
                    <a:pt x="138200" y="362221"/>
                  </a:lnTo>
                  <a:lnTo>
                    <a:pt x="93246" y="343633"/>
                  </a:lnTo>
                  <a:lnTo>
                    <a:pt x="55149" y="314801"/>
                  </a:lnTo>
                  <a:lnTo>
                    <a:pt x="25710" y="277480"/>
                  </a:lnTo>
                  <a:lnTo>
                    <a:pt x="6727" y="233429"/>
                  </a:lnTo>
                  <a:lnTo>
                    <a:pt x="0" y="184403"/>
                  </a:lnTo>
                  <a:close/>
                </a:path>
              </a:pathLst>
            </a:custGeom>
            <a:ln w="127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61148" y="3154692"/>
              <a:ext cx="515124" cy="509003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7732776" y="3200400"/>
              <a:ext cx="376555" cy="370840"/>
            </a:xfrm>
            <a:custGeom>
              <a:avLst/>
              <a:gdLst/>
              <a:ahLst/>
              <a:cxnLst/>
              <a:rect l="l" t="t" r="r" b="b"/>
              <a:pathLst>
                <a:path w="376554" h="370839">
                  <a:moveTo>
                    <a:pt x="0" y="185165"/>
                  </a:moveTo>
                  <a:lnTo>
                    <a:pt x="6727" y="135951"/>
                  </a:lnTo>
                  <a:lnTo>
                    <a:pt x="25710" y="91722"/>
                  </a:lnTo>
                  <a:lnTo>
                    <a:pt x="55149" y="54244"/>
                  </a:lnTo>
                  <a:lnTo>
                    <a:pt x="93246" y="25287"/>
                  </a:lnTo>
                  <a:lnTo>
                    <a:pt x="138200" y="6616"/>
                  </a:lnTo>
                  <a:lnTo>
                    <a:pt x="188214" y="0"/>
                  </a:lnTo>
                  <a:lnTo>
                    <a:pt x="238227" y="6616"/>
                  </a:lnTo>
                  <a:lnTo>
                    <a:pt x="283181" y="25287"/>
                  </a:lnTo>
                  <a:lnTo>
                    <a:pt x="321278" y="54244"/>
                  </a:lnTo>
                  <a:lnTo>
                    <a:pt x="350717" y="91722"/>
                  </a:lnTo>
                  <a:lnTo>
                    <a:pt x="369700" y="135951"/>
                  </a:lnTo>
                  <a:lnTo>
                    <a:pt x="376427" y="185165"/>
                  </a:lnTo>
                  <a:lnTo>
                    <a:pt x="369700" y="234380"/>
                  </a:lnTo>
                  <a:lnTo>
                    <a:pt x="350717" y="278609"/>
                  </a:lnTo>
                  <a:lnTo>
                    <a:pt x="321278" y="316087"/>
                  </a:lnTo>
                  <a:lnTo>
                    <a:pt x="283181" y="345044"/>
                  </a:lnTo>
                  <a:lnTo>
                    <a:pt x="238227" y="363715"/>
                  </a:lnTo>
                  <a:lnTo>
                    <a:pt x="188214" y="370332"/>
                  </a:lnTo>
                  <a:lnTo>
                    <a:pt x="138200" y="363715"/>
                  </a:lnTo>
                  <a:lnTo>
                    <a:pt x="93246" y="345044"/>
                  </a:lnTo>
                  <a:lnTo>
                    <a:pt x="55149" y="316087"/>
                  </a:lnTo>
                  <a:lnTo>
                    <a:pt x="25710" y="278609"/>
                  </a:lnTo>
                  <a:lnTo>
                    <a:pt x="6727" y="234380"/>
                  </a:lnTo>
                  <a:lnTo>
                    <a:pt x="0" y="185165"/>
                  </a:lnTo>
                  <a:close/>
                </a:path>
              </a:pathLst>
            </a:custGeom>
            <a:ln w="127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06768" y="1652016"/>
              <a:ext cx="515124" cy="507491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6978396" y="1697736"/>
              <a:ext cx="376555" cy="368935"/>
            </a:xfrm>
            <a:custGeom>
              <a:avLst/>
              <a:gdLst/>
              <a:ahLst/>
              <a:cxnLst/>
              <a:rect l="l" t="t" r="r" b="b"/>
              <a:pathLst>
                <a:path w="376554" h="368935">
                  <a:moveTo>
                    <a:pt x="0" y="184403"/>
                  </a:moveTo>
                  <a:lnTo>
                    <a:pt x="6727" y="135378"/>
                  </a:lnTo>
                  <a:lnTo>
                    <a:pt x="25710" y="91327"/>
                  </a:lnTo>
                  <a:lnTo>
                    <a:pt x="55149" y="54006"/>
                  </a:lnTo>
                  <a:lnTo>
                    <a:pt x="93246" y="25174"/>
                  </a:lnTo>
                  <a:lnTo>
                    <a:pt x="138200" y="6586"/>
                  </a:lnTo>
                  <a:lnTo>
                    <a:pt x="188213" y="0"/>
                  </a:lnTo>
                  <a:lnTo>
                    <a:pt x="238227" y="6586"/>
                  </a:lnTo>
                  <a:lnTo>
                    <a:pt x="283181" y="25174"/>
                  </a:lnTo>
                  <a:lnTo>
                    <a:pt x="321278" y="54006"/>
                  </a:lnTo>
                  <a:lnTo>
                    <a:pt x="350717" y="91327"/>
                  </a:lnTo>
                  <a:lnTo>
                    <a:pt x="369700" y="135378"/>
                  </a:lnTo>
                  <a:lnTo>
                    <a:pt x="376427" y="184403"/>
                  </a:lnTo>
                  <a:lnTo>
                    <a:pt x="369700" y="233429"/>
                  </a:lnTo>
                  <a:lnTo>
                    <a:pt x="350717" y="277480"/>
                  </a:lnTo>
                  <a:lnTo>
                    <a:pt x="321278" y="314801"/>
                  </a:lnTo>
                  <a:lnTo>
                    <a:pt x="283181" y="343633"/>
                  </a:lnTo>
                  <a:lnTo>
                    <a:pt x="238227" y="362221"/>
                  </a:lnTo>
                  <a:lnTo>
                    <a:pt x="188213" y="368808"/>
                  </a:lnTo>
                  <a:lnTo>
                    <a:pt x="138200" y="362221"/>
                  </a:lnTo>
                  <a:lnTo>
                    <a:pt x="93246" y="343633"/>
                  </a:lnTo>
                  <a:lnTo>
                    <a:pt x="55149" y="314801"/>
                  </a:lnTo>
                  <a:lnTo>
                    <a:pt x="25710" y="277480"/>
                  </a:lnTo>
                  <a:lnTo>
                    <a:pt x="6727" y="233429"/>
                  </a:lnTo>
                  <a:lnTo>
                    <a:pt x="0" y="184403"/>
                  </a:lnTo>
                  <a:close/>
                </a:path>
              </a:pathLst>
            </a:custGeom>
            <a:ln w="127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294120" y="2345436"/>
              <a:ext cx="3982085" cy="1559560"/>
            </a:xfrm>
            <a:custGeom>
              <a:avLst/>
              <a:gdLst/>
              <a:ahLst/>
              <a:cxnLst/>
              <a:rect l="l" t="t" r="r" b="b"/>
              <a:pathLst>
                <a:path w="3982084" h="1559560">
                  <a:moveTo>
                    <a:pt x="0" y="0"/>
                  </a:moveTo>
                  <a:lnTo>
                    <a:pt x="3981957" y="1559306"/>
                  </a:lnTo>
                </a:path>
              </a:pathLst>
            </a:custGeom>
            <a:ln w="12700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017508" y="3406139"/>
              <a:ext cx="11430" cy="498475"/>
            </a:xfrm>
            <a:custGeom>
              <a:avLst/>
              <a:gdLst/>
              <a:ahLst/>
              <a:cxnLst/>
              <a:rect l="l" t="t" r="r" b="b"/>
              <a:pathLst>
                <a:path w="11429" h="498475">
                  <a:moveTo>
                    <a:pt x="0" y="0"/>
                  </a:moveTo>
                  <a:lnTo>
                    <a:pt x="11175" y="498094"/>
                  </a:lnTo>
                </a:path>
              </a:pathLst>
            </a:custGeom>
            <a:ln w="9525">
              <a:solidFill>
                <a:srgbClr val="AB6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0275570" y="3793998"/>
              <a:ext cx="222250" cy="318770"/>
            </a:xfrm>
            <a:custGeom>
              <a:avLst/>
              <a:gdLst/>
              <a:ahLst/>
              <a:cxnLst/>
              <a:rect l="l" t="t" r="r" b="b"/>
              <a:pathLst>
                <a:path w="222250" h="318770">
                  <a:moveTo>
                    <a:pt x="12319" y="234060"/>
                  </a:moveTo>
                  <a:lnTo>
                    <a:pt x="0" y="318388"/>
                  </a:lnTo>
                  <a:lnTo>
                    <a:pt x="74802" y="277621"/>
                  </a:lnTo>
                  <a:lnTo>
                    <a:pt x="68973" y="273557"/>
                  </a:lnTo>
                  <a:lnTo>
                    <a:pt x="46735" y="273557"/>
                  </a:lnTo>
                  <a:lnTo>
                    <a:pt x="25907" y="259079"/>
                  </a:lnTo>
                  <a:lnTo>
                    <a:pt x="33200" y="248618"/>
                  </a:lnTo>
                  <a:lnTo>
                    <a:pt x="12319" y="234060"/>
                  </a:lnTo>
                  <a:close/>
                </a:path>
                <a:path w="222250" h="318770">
                  <a:moveTo>
                    <a:pt x="33200" y="248618"/>
                  </a:moveTo>
                  <a:lnTo>
                    <a:pt x="25907" y="259079"/>
                  </a:lnTo>
                  <a:lnTo>
                    <a:pt x="46735" y="273557"/>
                  </a:lnTo>
                  <a:lnTo>
                    <a:pt x="54008" y="263125"/>
                  </a:lnTo>
                  <a:lnTo>
                    <a:pt x="33200" y="248618"/>
                  </a:lnTo>
                  <a:close/>
                </a:path>
                <a:path w="222250" h="318770">
                  <a:moveTo>
                    <a:pt x="54008" y="263125"/>
                  </a:moveTo>
                  <a:lnTo>
                    <a:pt x="46735" y="273557"/>
                  </a:lnTo>
                  <a:lnTo>
                    <a:pt x="68973" y="273557"/>
                  </a:lnTo>
                  <a:lnTo>
                    <a:pt x="54008" y="263125"/>
                  </a:lnTo>
                  <a:close/>
                </a:path>
                <a:path w="222250" h="318770">
                  <a:moveTo>
                    <a:pt x="167987" y="55263"/>
                  </a:moveTo>
                  <a:lnTo>
                    <a:pt x="33200" y="248618"/>
                  </a:lnTo>
                  <a:lnTo>
                    <a:pt x="54008" y="263125"/>
                  </a:lnTo>
                  <a:lnTo>
                    <a:pt x="188795" y="69770"/>
                  </a:lnTo>
                  <a:lnTo>
                    <a:pt x="167987" y="55263"/>
                  </a:lnTo>
                  <a:close/>
                </a:path>
                <a:path w="222250" h="318770">
                  <a:moveTo>
                    <a:pt x="215446" y="44831"/>
                  </a:moveTo>
                  <a:lnTo>
                    <a:pt x="175259" y="44831"/>
                  </a:lnTo>
                  <a:lnTo>
                    <a:pt x="196087" y="59308"/>
                  </a:lnTo>
                  <a:lnTo>
                    <a:pt x="188795" y="69770"/>
                  </a:lnTo>
                  <a:lnTo>
                    <a:pt x="209676" y="84327"/>
                  </a:lnTo>
                  <a:lnTo>
                    <a:pt x="215446" y="44831"/>
                  </a:lnTo>
                  <a:close/>
                </a:path>
                <a:path w="222250" h="318770">
                  <a:moveTo>
                    <a:pt x="175259" y="44831"/>
                  </a:moveTo>
                  <a:lnTo>
                    <a:pt x="167987" y="55263"/>
                  </a:lnTo>
                  <a:lnTo>
                    <a:pt x="188795" y="69770"/>
                  </a:lnTo>
                  <a:lnTo>
                    <a:pt x="196087" y="59308"/>
                  </a:lnTo>
                  <a:lnTo>
                    <a:pt x="175259" y="44831"/>
                  </a:lnTo>
                  <a:close/>
                </a:path>
                <a:path w="222250" h="318770">
                  <a:moveTo>
                    <a:pt x="221996" y="0"/>
                  </a:moveTo>
                  <a:lnTo>
                    <a:pt x="147193" y="40766"/>
                  </a:lnTo>
                  <a:lnTo>
                    <a:pt x="167987" y="55263"/>
                  </a:lnTo>
                  <a:lnTo>
                    <a:pt x="175259" y="44831"/>
                  </a:lnTo>
                  <a:lnTo>
                    <a:pt x="215446" y="44831"/>
                  </a:lnTo>
                  <a:lnTo>
                    <a:pt x="221996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8549640" y="3960876"/>
            <a:ext cx="1021080" cy="262255"/>
          </a:xfrm>
          <a:prstGeom prst="rect">
            <a:avLst/>
          </a:prstGeom>
          <a:solidFill>
            <a:srgbClr val="FAE6CE"/>
          </a:solidFill>
        </p:spPr>
        <p:txBody>
          <a:bodyPr vert="horz" wrap="square" lIns="0" tIns="42544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34"/>
              </a:spcBef>
            </a:pPr>
            <a:r>
              <a:rPr sz="1100" spc="50" dirty="0">
                <a:solidFill>
                  <a:srgbClr val="585858"/>
                </a:solidFill>
                <a:latin typeface="Cambria"/>
                <a:cs typeface="Cambria"/>
              </a:rPr>
              <a:t>Hyperplanes</a:t>
            </a:r>
            <a:endParaRPr sz="1100">
              <a:latin typeface="Cambria"/>
              <a:cs typeface="Cambria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513587" y="1465833"/>
            <a:ext cx="563880" cy="295910"/>
            <a:chOff x="513587" y="1465833"/>
            <a:chExt cx="563880" cy="295910"/>
          </a:xfrm>
        </p:grpSpPr>
        <p:pic>
          <p:nvPicPr>
            <p:cNvPr id="47" name="object 4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3587" y="1465833"/>
              <a:ext cx="405384" cy="295656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6279" y="1465833"/>
              <a:ext cx="361188" cy="295656"/>
            </a:xfrm>
            <a:prstGeom prst="rect">
              <a:avLst/>
            </a:prstGeom>
          </p:spPr>
        </p:pic>
      </p:grpSp>
      <p:sp>
        <p:nvSpPr>
          <p:cNvPr id="49" name="object 49"/>
          <p:cNvSpPr txBox="1"/>
          <p:nvPr/>
        </p:nvSpPr>
        <p:spPr>
          <a:xfrm>
            <a:off x="272288" y="2064258"/>
            <a:ext cx="16764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E38312"/>
                </a:solidFill>
                <a:latin typeface="Wingdings"/>
                <a:cs typeface="Wingdings"/>
              </a:rPr>
              <a:t></a:t>
            </a:r>
            <a:endParaRPr sz="1500">
              <a:latin typeface="Wingdings"/>
              <a:cs typeface="Wingdings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513587" y="2025142"/>
            <a:ext cx="509270" cy="295910"/>
            <a:chOff x="513587" y="2025142"/>
            <a:chExt cx="509270" cy="295910"/>
          </a:xfrm>
        </p:grpSpPr>
        <p:pic>
          <p:nvPicPr>
            <p:cNvPr id="51" name="object 5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3587" y="2025142"/>
              <a:ext cx="295656" cy="295655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1415" y="2025142"/>
              <a:ext cx="361188" cy="295655"/>
            </a:xfrm>
            <a:prstGeom prst="rect">
              <a:avLst/>
            </a:prstGeom>
          </p:spPr>
        </p:pic>
      </p:grpSp>
      <p:sp>
        <p:nvSpPr>
          <p:cNvPr id="53" name="object 53"/>
          <p:cNvSpPr txBox="1"/>
          <p:nvPr/>
        </p:nvSpPr>
        <p:spPr>
          <a:xfrm>
            <a:off x="246888" y="1440941"/>
            <a:ext cx="2320925" cy="8997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09930" indent="-672465">
              <a:lnSpc>
                <a:spcPct val="100000"/>
              </a:lnSpc>
              <a:spcBef>
                <a:spcPts val="105"/>
              </a:spcBef>
              <a:buClr>
                <a:srgbClr val="E38312"/>
              </a:buClr>
              <a:buSzPct val="75000"/>
              <a:buFont typeface="Wingdings"/>
              <a:buChar char=""/>
              <a:tabLst>
                <a:tab pos="709930" algn="l"/>
                <a:tab pos="710565" algn="l"/>
                <a:tab pos="2140585" algn="l"/>
              </a:tabLst>
            </a:pPr>
            <a:r>
              <a:rPr sz="2000" spc="100" dirty="0">
                <a:solidFill>
                  <a:srgbClr val="404040"/>
                </a:solidFill>
                <a:latin typeface="Cambria"/>
                <a:cs typeface="Cambria"/>
              </a:rPr>
              <a:t>represents	</a:t>
            </a:r>
            <a:r>
              <a:rPr sz="2700" b="1" spc="22" baseline="10802" dirty="0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endParaRPr sz="2700" baseline="10802">
              <a:latin typeface="Trebuchet MS"/>
              <a:cs typeface="Trebuchet MS"/>
            </a:endParaRPr>
          </a:p>
          <a:p>
            <a:pPr marL="655320">
              <a:lnSpc>
                <a:spcPct val="100000"/>
              </a:lnSpc>
              <a:spcBef>
                <a:spcPts val="2075"/>
              </a:spcBef>
            </a:pPr>
            <a:r>
              <a:rPr sz="3000" spc="150" baseline="1388" dirty="0">
                <a:solidFill>
                  <a:srgbClr val="404040"/>
                </a:solidFill>
                <a:latin typeface="Cambria"/>
                <a:cs typeface="Cambria"/>
              </a:rPr>
              <a:t>represents</a:t>
            </a:r>
            <a:r>
              <a:rPr sz="3000" spc="607" baseline="1388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b="1" spc="10" dirty="0">
                <a:solidFill>
                  <a:srgbClr val="00AF50"/>
                </a:solidFill>
                <a:latin typeface="Trebuchet MS"/>
                <a:cs typeface="Trebuchet MS"/>
              </a:rPr>
              <a:t>o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72288" y="2557729"/>
            <a:ext cx="76708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Clr>
                <a:srgbClr val="E38312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204" dirty="0">
                <a:solidFill>
                  <a:srgbClr val="404040"/>
                </a:solidFill>
                <a:latin typeface="Cambria"/>
                <a:cs typeface="Cambria"/>
              </a:rPr>
              <a:t>A</a:t>
            </a:r>
            <a:r>
              <a:rPr sz="2000" spc="170" dirty="0">
                <a:solidFill>
                  <a:srgbClr val="404040"/>
                </a:solidFill>
                <a:latin typeface="Cambria"/>
                <a:cs typeface="Cambria"/>
              </a:rPr>
              <a:t>n</a:t>
            </a:r>
            <a:r>
              <a:rPr sz="2000" spc="175" dirty="0">
                <a:solidFill>
                  <a:srgbClr val="404040"/>
                </a:solidFill>
                <a:latin typeface="Cambria"/>
                <a:cs typeface="Cambria"/>
              </a:rPr>
              <a:t>d</a:t>
            </a:r>
            <a:endParaRPr sz="2000">
              <a:latin typeface="Cambria"/>
              <a:cs typeface="Cambria"/>
            </a:endParaRPr>
          </a:p>
        </p:txBody>
      </p:sp>
      <p:pic>
        <p:nvPicPr>
          <p:cNvPr id="55" name="object 5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03375" y="2582621"/>
            <a:ext cx="4474718" cy="295960"/>
          </a:xfrm>
          <a:prstGeom prst="rect">
            <a:avLst/>
          </a:prstGeom>
        </p:spPr>
      </p:pic>
      <p:sp>
        <p:nvSpPr>
          <p:cNvPr id="56" name="object 56"/>
          <p:cNvSpPr txBox="1"/>
          <p:nvPr/>
        </p:nvSpPr>
        <p:spPr>
          <a:xfrm>
            <a:off x="10526268" y="3793235"/>
            <a:ext cx="777240" cy="262255"/>
          </a:xfrm>
          <a:prstGeom prst="rect">
            <a:avLst/>
          </a:prstGeom>
          <a:solidFill>
            <a:srgbClr val="FAE6CE"/>
          </a:solidFill>
        </p:spPr>
        <p:txBody>
          <a:bodyPr vert="horz" wrap="square" lIns="0" tIns="4254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35"/>
              </a:spcBef>
            </a:pPr>
            <a:r>
              <a:rPr sz="1100" spc="50" dirty="0">
                <a:solidFill>
                  <a:srgbClr val="585858"/>
                </a:solidFill>
                <a:latin typeface="Cambria"/>
                <a:cs typeface="Cambria"/>
              </a:rPr>
              <a:t>Margin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02184" y="3273044"/>
            <a:ext cx="556069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Clr>
                <a:srgbClr val="63402F"/>
              </a:buClr>
              <a:buSzPct val="73684"/>
              <a:buFont typeface="Wingdings"/>
              <a:buChar char=""/>
              <a:tabLst>
                <a:tab pos="241300" algn="l"/>
              </a:tabLst>
            </a:pPr>
            <a:r>
              <a:rPr sz="1900" spc="-5" dirty="0">
                <a:solidFill>
                  <a:srgbClr val="585858"/>
                </a:solidFill>
                <a:latin typeface="Constantia"/>
                <a:cs typeface="Constantia"/>
              </a:rPr>
              <a:t>Plot</a:t>
            </a:r>
            <a:r>
              <a:rPr sz="1900" spc="-95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1900" spc="-5" dirty="0">
                <a:solidFill>
                  <a:srgbClr val="585858"/>
                </a:solidFill>
                <a:latin typeface="Constantia"/>
                <a:cs typeface="Constantia"/>
              </a:rPr>
              <a:t>each</a:t>
            </a:r>
            <a:r>
              <a:rPr sz="1900" spc="-45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1900" spc="-10" dirty="0">
                <a:solidFill>
                  <a:srgbClr val="585858"/>
                </a:solidFill>
                <a:latin typeface="Constantia"/>
                <a:cs typeface="Constantia"/>
              </a:rPr>
              <a:t>feature</a:t>
            </a:r>
            <a:r>
              <a:rPr sz="1900" spc="-95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1900" spc="-5" dirty="0">
                <a:solidFill>
                  <a:srgbClr val="585858"/>
                </a:solidFill>
                <a:latin typeface="Constantia"/>
                <a:cs typeface="Constantia"/>
              </a:rPr>
              <a:t>as</a:t>
            </a:r>
            <a:r>
              <a:rPr sz="1900" spc="-90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1900" spc="-5" dirty="0">
                <a:solidFill>
                  <a:srgbClr val="585858"/>
                </a:solidFill>
                <a:latin typeface="Constantia"/>
                <a:cs typeface="Constantia"/>
              </a:rPr>
              <a:t>a</a:t>
            </a:r>
            <a:r>
              <a:rPr sz="1900" spc="-85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1900" spc="-5" dirty="0">
                <a:solidFill>
                  <a:srgbClr val="585858"/>
                </a:solidFill>
                <a:latin typeface="Constantia"/>
                <a:cs typeface="Constantia"/>
              </a:rPr>
              <a:t>point</a:t>
            </a:r>
            <a:r>
              <a:rPr sz="1900" spc="-35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1900" spc="-5" dirty="0">
                <a:solidFill>
                  <a:srgbClr val="585858"/>
                </a:solidFill>
                <a:latin typeface="Constantia"/>
                <a:cs typeface="Constantia"/>
              </a:rPr>
              <a:t>in</a:t>
            </a:r>
            <a:r>
              <a:rPr sz="1900" spc="-40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1900" spc="-5" dirty="0">
                <a:solidFill>
                  <a:srgbClr val="585858"/>
                </a:solidFill>
                <a:latin typeface="Constantia"/>
                <a:cs typeface="Constantia"/>
              </a:rPr>
              <a:t>n-dimensional</a:t>
            </a:r>
            <a:r>
              <a:rPr sz="1900" spc="-35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1900" spc="-10" dirty="0">
                <a:solidFill>
                  <a:srgbClr val="585858"/>
                </a:solidFill>
                <a:latin typeface="Constantia"/>
                <a:cs typeface="Constantia"/>
              </a:rPr>
              <a:t>space.</a:t>
            </a:r>
            <a:endParaRPr sz="1900">
              <a:latin typeface="Constantia"/>
              <a:cs typeface="Constanti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02184" y="3784803"/>
            <a:ext cx="50717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Clr>
                <a:srgbClr val="63402F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b="1" i="1" dirty="0">
                <a:solidFill>
                  <a:srgbClr val="C00000"/>
                </a:solidFill>
                <a:latin typeface="Constantia"/>
                <a:cs typeface="Constantia"/>
              </a:rPr>
              <a:t>Build</a:t>
            </a:r>
            <a:r>
              <a:rPr sz="2000" b="1" i="1" spc="-10" dirty="0">
                <a:solidFill>
                  <a:srgbClr val="C00000"/>
                </a:solidFill>
                <a:latin typeface="Constantia"/>
                <a:cs typeface="Constantia"/>
              </a:rPr>
              <a:t> hyperplane</a:t>
            </a:r>
            <a:r>
              <a:rPr sz="2000" b="1" i="1" spc="-25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000" b="1" i="1" spc="-10" dirty="0">
                <a:solidFill>
                  <a:srgbClr val="C00000"/>
                </a:solidFill>
                <a:latin typeface="Constantia"/>
                <a:cs typeface="Constantia"/>
              </a:rPr>
              <a:t>with</a:t>
            </a:r>
            <a:r>
              <a:rPr sz="2000" b="1" i="1" spc="-5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Constantia"/>
                <a:cs typeface="Constantia"/>
              </a:rPr>
              <a:t>maximum</a:t>
            </a:r>
            <a:r>
              <a:rPr sz="2000" b="1" i="1" spc="-30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000" b="1" i="1" spc="-5" dirty="0">
                <a:solidFill>
                  <a:srgbClr val="C00000"/>
                </a:solidFill>
                <a:latin typeface="Constantia"/>
                <a:cs typeface="Constantia"/>
              </a:rPr>
              <a:t>margin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02184" y="4312665"/>
            <a:ext cx="6273800" cy="60515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41300" marR="5080" indent="-228600">
              <a:lnSpc>
                <a:spcPts val="2160"/>
              </a:lnSpc>
              <a:spcBef>
                <a:spcPts val="375"/>
              </a:spcBef>
              <a:buClr>
                <a:srgbClr val="63402F"/>
              </a:buClr>
              <a:buSzPct val="73684"/>
              <a:buFont typeface="Wingdings"/>
              <a:buChar char=""/>
              <a:tabLst>
                <a:tab pos="241300" algn="l"/>
              </a:tabLst>
            </a:pPr>
            <a:r>
              <a:rPr sz="1900" spc="-5" dirty="0">
                <a:solidFill>
                  <a:srgbClr val="585858"/>
                </a:solidFill>
                <a:latin typeface="Constantia"/>
                <a:cs typeface="Constantia"/>
              </a:rPr>
              <a:t>SVM</a:t>
            </a:r>
            <a:r>
              <a:rPr sz="1900" spc="20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1900" spc="-5" dirty="0">
                <a:solidFill>
                  <a:srgbClr val="585858"/>
                </a:solidFill>
                <a:latin typeface="Constantia"/>
                <a:cs typeface="Constantia"/>
              </a:rPr>
              <a:t>is</a:t>
            </a:r>
            <a:r>
              <a:rPr sz="1900" spc="445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1900" spc="-5" dirty="0">
                <a:solidFill>
                  <a:srgbClr val="585858"/>
                </a:solidFill>
                <a:latin typeface="Constantia"/>
                <a:cs typeface="Constantia"/>
              </a:rPr>
              <a:t>the</a:t>
            </a:r>
            <a:r>
              <a:rPr sz="1900" spc="430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1900" spc="-10" dirty="0">
                <a:solidFill>
                  <a:srgbClr val="585858"/>
                </a:solidFill>
                <a:latin typeface="Constantia"/>
                <a:cs typeface="Constantia"/>
              </a:rPr>
              <a:t>one</a:t>
            </a:r>
            <a:r>
              <a:rPr sz="1900" spc="440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1900" spc="-5" dirty="0">
                <a:solidFill>
                  <a:srgbClr val="585858"/>
                </a:solidFill>
                <a:latin typeface="Constantia"/>
                <a:cs typeface="Constantia"/>
              </a:rPr>
              <a:t>that</a:t>
            </a:r>
            <a:r>
              <a:rPr sz="1900" spc="430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2000" b="1" i="1" spc="-5" dirty="0">
                <a:solidFill>
                  <a:srgbClr val="C00000"/>
                </a:solidFill>
                <a:latin typeface="Constantia"/>
                <a:cs typeface="Constantia"/>
              </a:rPr>
              <a:t>maximizes</a:t>
            </a:r>
            <a:r>
              <a:rPr sz="2000" b="1" i="1" spc="85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000" b="1" i="1" spc="-15" dirty="0">
                <a:solidFill>
                  <a:srgbClr val="C00000"/>
                </a:solidFill>
                <a:latin typeface="Constantia"/>
                <a:cs typeface="Constantia"/>
              </a:rPr>
              <a:t>the</a:t>
            </a:r>
            <a:r>
              <a:rPr sz="2000" b="1" i="1" spc="95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000" b="1" i="1" spc="-10" dirty="0">
                <a:solidFill>
                  <a:srgbClr val="C00000"/>
                </a:solidFill>
                <a:latin typeface="Constantia"/>
                <a:cs typeface="Constantia"/>
              </a:rPr>
              <a:t>margins</a:t>
            </a:r>
            <a:r>
              <a:rPr sz="2000" b="1" i="1" spc="95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000" b="1" i="1" spc="-15" dirty="0">
                <a:solidFill>
                  <a:srgbClr val="C00000"/>
                </a:solidFill>
                <a:latin typeface="Constantia"/>
                <a:cs typeface="Constantia"/>
              </a:rPr>
              <a:t>from </a:t>
            </a:r>
            <a:r>
              <a:rPr sz="2000" b="1" i="1" spc="-445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000" b="1" i="1" spc="-10" dirty="0">
                <a:solidFill>
                  <a:srgbClr val="C00000"/>
                </a:solidFill>
                <a:latin typeface="Constantia"/>
                <a:cs typeface="Constantia"/>
              </a:rPr>
              <a:t>both</a:t>
            </a:r>
            <a:r>
              <a:rPr sz="2000" b="1" i="1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000" b="1" i="1" spc="-10" dirty="0">
                <a:solidFill>
                  <a:srgbClr val="C00000"/>
                </a:solidFill>
                <a:latin typeface="Constantia"/>
                <a:cs typeface="Constantia"/>
              </a:rPr>
              <a:t>tags</a:t>
            </a:r>
            <a:r>
              <a:rPr sz="1900" spc="-10" dirty="0">
                <a:solidFill>
                  <a:srgbClr val="585858"/>
                </a:solidFill>
                <a:latin typeface="Constantia"/>
                <a:cs typeface="Constantia"/>
              </a:rPr>
              <a:t>.</a:t>
            </a:r>
            <a:endParaRPr sz="1900">
              <a:latin typeface="Constantia"/>
              <a:cs typeface="Constanti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02184" y="5115509"/>
            <a:ext cx="6276975" cy="605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ts val="2280"/>
              </a:lnSpc>
              <a:spcBef>
                <a:spcPts val="105"/>
              </a:spcBef>
              <a:buClr>
                <a:srgbClr val="63402F"/>
              </a:buClr>
              <a:buSzPct val="73684"/>
              <a:buFont typeface="Wingdings"/>
              <a:buChar char=""/>
              <a:tabLst>
                <a:tab pos="241300" algn="l"/>
              </a:tabLst>
            </a:pPr>
            <a:r>
              <a:rPr sz="1900" spc="-5" dirty="0">
                <a:solidFill>
                  <a:srgbClr val="585858"/>
                </a:solidFill>
                <a:latin typeface="Constantia"/>
                <a:cs typeface="Constantia"/>
              </a:rPr>
              <a:t>A</a:t>
            </a:r>
            <a:r>
              <a:rPr sz="1900" spc="150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1900" spc="-10" dirty="0">
                <a:solidFill>
                  <a:srgbClr val="585858"/>
                </a:solidFill>
                <a:latin typeface="Constantia"/>
                <a:cs typeface="Constantia"/>
              </a:rPr>
              <a:t>hyperplane</a:t>
            </a:r>
            <a:r>
              <a:rPr sz="1900" spc="150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1900" spc="-5" dirty="0">
                <a:solidFill>
                  <a:srgbClr val="585858"/>
                </a:solidFill>
                <a:latin typeface="Constantia"/>
                <a:cs typeface="Constantia"/>
              </a:rPr>
              <a:t>is</a:t>
            </a:r>
            <a:r>
              <a:rPr sz="1900" spc="160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1900" spc="-5" dirty="0">
                <a:solidFill>
                  <a:srgbClr val="585858"/>
                </a:solidFill>
                <a:latin typeface="Constantia"/>
                <a:cs typeface="Constantia"/>
              </a:rPr>
              <a:t>a</a:t>
            </a:r>
            <a:r>
              <a:rPr sz="1900" spc="150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2000" b="1" i="1" spc="-5" dirty="0">
                <a:solidFill>
                  <a:srgbClr val="C00000"/>
                </a:solidFill>
                <a:latin typeface="Constantia"/>
                <a:cs typeface="Constantia"/>
              </a:rPr>
              <a:t>linear</a:t>
            </a:r>
            <a:r>
              <a:rPr sz="2000" b="1" i="1" spc="250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000" b="1" i="1" spc="-5" dirty="0">
                <a:solidFill>
                  <a:srgbClr val="C00000"/>
                </a:solidFill>
                <a:latin typeface="Constantia"/>
                <a:cs typeface="Constantia"/>
              </a:rPr>
              <a:t>decision</a:t>
            </a:r>
            <a:r>
              <a:rPr sz="2000" b="1" i="1" spc="254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000" b="1" i="1" spc="-5" dirty="0">
                <a:solidFill>
                  <a:srgbClr val="C00000"/>
                </a:solidFill>
                <a:latin typeface="Constantia"/>
                <a:cs typeface="Constantia"/>
              </a:rPr>
              <a:t>surface</a:t>
            </a:r>
            <a:r>
              <a:rPr sz="2000" b="1" i="1" spc="250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000" b="1" i="1" spc="-10" dirty="0">
                <a:solidFill>
                  <a:srgbClr val="C00000"/>
                </a:solidFill>
                <a:latin typeface="Constantia"/>
                <a:cs typeface="Constantia"/>
              </a:rPr>
              <a:t>that</a:t>
            </a:r>
            <a:r>
              <a:rPr sz="2000" b="1" i="1" spc="250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000" b="1" i="1" spc="-5" dirty="0">
                <a:solidFill>
                  <a:srgbClr val="C00000"/>
                </a:solidFill>
                <a:latin typeface="Constantia"/>
                <a:cs typeface="Constantia"/>
              </a:rPr>
              <a:t>splits</a:t>
            </a:r>
            <a:endParaRPr sz="2000">
              <a:latin typeface="Constantia"/>
              <a:cs typeface="Constantia"/>
            </a:endParaRPr>
          </a:p>
          <a:p>
            <a:pPr marL="241300">
              <a:lnSpc>
                <a:spcPts val="2280"/>
              </a:lnSpc>
            </a:pPr>
            <a:r>
              <a:rPr sz="2000" b="1" i="1" spc="-15" dirty="0">
                <a:solidFill>
                  <a:srgbClr val="C00000"/>
                </a:solidFill>
                <a:latin typeface="Constantia"/>
                <a:cs typeface="Constantia"/>
              </a:rPr>
              <a:t>the</a:t>
            </a:r>
            <a:r>
              <a:rPr sz="2000" b="1" i="1" spc="-5" dirty="0">
                <a:solidFill>
                  <a:srgbClr val="C00000"/>
                </a:solidFill>
                <a:latin typeface="Constantia"/>
                <a:cs typeface="Constantia"/>
              </a:rPr>
              <a:t> space</a:t>
            </a:r>
            <a:r>
              <a:rPr sz="2000" b="1" i="1" spc="-15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000" b="1" i="1" spc="-10" dirty="0">
                <a:solidFill>
                  <a:srgbClr val="C00000"/>
                </a:solidFill>
                <a:latin typeface="Constantia"/>
                <a:cs typeface="Constantia"/>
              </a:rPr>
              <a:t>into</a:t>
            </a:r>
            <a:r>
              <a:rPr sz="2000" b="1" i="1" spc="10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000" b="1" i="1" spc="-15" dirty="0">
                <a:solidFill>
                  <a:srgbClr val="C00000"/>
                </a:solidFill>
                <a:latin typeface="Constantia"/>
                <a:cs typeface="Constantia"/>
              </a:rPr>
              <a:t>two</a:t>
            </a:r>
            <a:r>
              <a:rPr sz="2000" b="1" i="1" dirty="0">
                <a:solidFill>
                  <a:srgbClr val="C00000"/>
                </a:solidFill>
                <a:latin typeface="Constantia"/>
                <a:cs typeface="Constantia"/>
              </a:rPr>
              <a:t> parts</a:t>
            </a:r>
            <a:r>
              <a:rPr sz="2000" b="1" i="1" spc="-10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Constantia"/>
                <a:cs typeface="Constantia"/>
              </a:rPr>
              <a:t>in</a:t>
            </a:r>
            <a:r>
              <a:rPr sz="2000" b="1" i="1" spc="-5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Constantia"/>
                <a:cs typeface="Constantia"/>
              </a:rPr>
              <a:t>binary</a:t>
            </a:r>
            <a:r>
              <a:rPr sz="2000" b="1" i="1" spc="15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Constantia"/>
                <a:cs typeface="Constantia"/>
              </a:rPr>
              <a:t>classifier</a:t>
            </a:r>
            <a:r>
              <a:rPr sz="1900" dirty="0">
                <a:solidFill>
                  <a:srgbClr val="585858"/>
                </a:solidFill>
                <a:latin typeface="Constantia"/>
                <a:cs typeface="Constantia"/>
              </a:rPr>
              <a:t>.</a:t>
            </a:r>
            <a:endParaRPr sz="1900">
              <a:latin typeface="Constantia"/>
              <a:cs typeface="Constanti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8099806" y="322198"/>
            <a:ext cx="1127125" cy="108648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 indent="12700" algn="just">
              <a:lnSpc>
                <a:spcPct val="126099"/>
              </a:lnSpc>
              <a:spcBef>
                <a:spcPts val="285"/>
              </a:spcBef>
            </a:pPr>
            <a:r>
              <a:rPr sz="1800" b="1" i="1" dirty="0">
                <a:solidFill>
                  <a:srgbClr val="00CC00"/>
                </a:solidFill>
                <a:latin typeface="Constantia"/>
                <a:cs typeface="Constantia"/>
              </a:rPr>
              <a:t>w </a:t>
            </a:r>
            <a:r>
              <a:rPr sz="1800" b="1" i="1" dirty="0">
                <a:latin typeface="Constantia"/>
                <a:cs typeface="Constantia"/>
              </a:rPr>
              <a:t>x + </a:t>
            </a:r>
            <a:r>
              <a:rPr sz="1800" b="1" i="1" dirty="0">
                <a:solidFill>
                  <a:srgbClr val="00CC00"/>
                </a:solidFill>
                <a:latin typeface="Constantia"/>
                <a:cs typeface="Constantia"/>
              </a:rPr>
              <a:t>b </a:t>
            </a:r>
            <a:r>
              <a:rPr sz="1800" i="1" dirty="0">
                <a:solidFill>
                  <a:srgbClr val="00CC00"/>
                </a:solidFill>
                <a:latin typeface="Constantia"/>
                <a:cs typeface="Constantia"/>
              </a:rPr>
              <a:t>≥</a:t>
            </a:r>
            <a:r>
              <a:rPr sz="1800" b="1" i="1" dirty="0">
                <a:solidFill>
                  <a:srgbClr val="00CC00"/>
                </a:solidFill>
                <a:latin typeface="Constantia"/>
                <a:cs typeface="Constantia"/>
              </a:rPr>
              <a:t>1 </a:t>
            </a:r>
            <a:r>
              <a:rPr sz="1800" b="1" i="1" spc="5" dirty="0">
                <a:solidFill>
                  <a:srgbClr val="00CC00"/>
                </a:solidFill>
                <a:latin typeface="Constantia"/>
                <a:cs typeface="Constantia"/>
              </a:rPr>
              <a:t> </a:t>
            </a:r>
            <a:r>
              <a:rPr sz="1800" b="1" i="1" dirty="0">
                <a:solidFill>
                  <a:srgbClr val="00CC00"/>
                </a:solidFill>
                <a:latin typeface="Constantia"/>
                <a:cs typeface="Constantia"/>
              </a:rPr>
              <a:t>w </a:t>
            </a:r>
            <a:r>
              <a:rPr sz="1800" b="1" i="1" dirty="0">
                <a:latin typeface="Constantia"/>
                <a:cs typeface="Constantia"/>
              </a:rPr>
              <a:t>x + </a:t>
            </a:r>
            <a:r>
              <a:rPr sz="1800" b="1" i="1" spc="-5" dirty="0">
                <a:solidFill>
                  <a:srgbClr val="00CC00"/>
                </a:solidFill>
                <a:latin typeface="Constantia"/>
                <a:cs typeface="Constantia"/>
              </a:rPr>
              <a:t>b=0 </a:t>
            </a:r>
            <a:r>
              <a:rPr sz="1800" b="1" i="1" dirty="0">
                <a:solidFill>
                  <a:srgbClr val="00CC00"/>
                </a:solidFill>
                <a:latin typeface="Constantia"/>
                <a:cs typeface="Constantia"/>
              </a:rPr>
              <a:t> w</a:t>
            </a:r>
            <a:r>
              <a:rPr sz="1800" b="1" i="1" spc="-25" dirty="0">
                <a:solidFill>
                  <a:srgbClr val="00CC00"/>
                </a:solidFill>
                <a:latin typeface="Constantia"/>
                <a:cs typeface="Constantia"/>
              </a:rPr>
              <a:t> </a:t>
            </a:r>
            <a:r>
              <a:rPr sz="1800" b="1" i="1" dirty="0">
                <a:latin typeface="Constantia"/>
                <a:cs typeface="Constantia"/>
              </a:rPr>
              <a:t>x</a:t>
            </a:r>
            <a:r>
              <a:rPr sz="1800" b="1" i="1" spc="-15" dirty="0">
                <a:latin typeface="Constantia"/>
                <a:cs typeface="Constantia"/>
              </a:rPr>
              <a:t> </a:t>
            </a:r>
            <a:r>
              <a:rPr sz="1800" b="1" i="1" dirty="0">
                <a:latin typeface="Constantia"/>
                <a:cs typeface="Constantia"/>
              </a:rPr>
              <a:t>+</a:t>
            </a:r>
            <a:r>
              <a:rPr sz="1800" b="1" i="1" spc="-35" dirty="0">
                <a:latin typeface="Constantia"/>
                <a:cs typeface="Constantia"/>
              </a:rPr>
              <a:t> </a:t>
            </a:r>
            <a:r>
              <a:rPr sz="1800" b="1" i="1" dirty="0">
                <a:solidFill>
                  <a:srgbClr val="00CC00"/>
                </a:solidFill>
                <a:latin typeface="Constantia"/>
                <a:cs typeface="Constantia"/>
              </a:rPr>
              <a:t>b</a:t>
            </a:r>
            <a:r>
              <a:rPr sz="1800" b="1" i="1" spc="-20" dirty="0">
                <a:solidFill>
                  <a:srgbClr val="00CC00"/>
                </a:solidFill>
                <a:latin typeface="Constantia"/>
                <a:cs typeface="Constantia"/>
              </a:rPr>
              <a:t> </a:t>
            </a:r>
            <a:r>
              <a:rPr sz="1800" i="1" dirty="0">
                <a:solidFill>
                  <a:srgbClr val="00CC00"/>
                </a:solidFill>
                <a:latin typeface="Constantia"/>
                <a:cs typeface="Constantia"/>
              </a:rPr>
              <a:t>≤</a:t>
            </a:r>
            <a:r>
              <a:rPr sz="1800" i="1" spc="-35" dirty="0">
                <a:solidFill>
                  <a:srgbClr val="00CC00"/>
                </a:solidFill>
                <a:latin typeface="Constantia"/>
                <a:cs typeface="Constantia"/>
              </a:rPr>
              <a:t> </a:t>
            </a:r>
            <a:r>
              <a:rPr sz="1800" b="1" i="1" dirty="0">
                <a:solidFill>
                  <a:srgbClr val="00CC00"/>
                </a:solidFill>
                <a:latin typeface="Constantia"/>
                <a:cs typeface="Constantia"/>
              </a:rPr>
              <a:t>-1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49223" y="5935979"/>
            <a:ext cx="7459980" cy="39624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2615"/>
              </a:lnSpc>
            </a:pPr>
            <a:r>
              <a:rPr sz="2200" b="1" i="1" spc="-10" dirty="0">
                <a:solidFill>
                  <a:srgbClr val="C00000"/>
                </a:solidFill>
                <a:latin typeface="Constantia"/>
                <a:cs typeface="Constantia"/>
              </a:rPr>
              <a:t>There</a:t>
            </a:r>
            <a:r>
              <a:rPr sz="2200" b="1" i="1" spc="-20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200" b="1" i="1" spc="-5" dirty="0">
                <a:solidFill>
                  <a:srgbClr val="C00000"/>
                </a:solidFill>
                <a:latin typeface="Constantia"/>
                <a:cs typeface="Constantia"/>
              </a:rPr>
              <a:t>will</a:t>
            </a:r>
            <a:r>
              <a:rPr sz="2200" b="1" i="1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200" b="1" i="1" spc="-15" dirty="0">
                <a:solidFill>
                  <a:srgbClr val="C00000"/>
                </a:solidFill>
                <a:latin typeface="Constantia"/>
                <a:cs typeface="Constantia"/>
              </a:rPr>
              <a:t>never</a:t>
            </a:r>
            <a:r>
              <a:rPr sz="2200" b="1" i="1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200" b="1" i="1" spc="-5" dirty="0">
                <a:solidFill>
                  <a:srgbClr val="C00000"/>
                </a:solidFill>
                <a:latin typeface="Constantia"/>
                <a:cs typeface="Constantia"/>
              </a:rPr>
              <a:t>be</a:t>
            </a:r>
            <a:r>
              <a:rPr sz="2200" b="1" i="1" spc="-10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200" b="1" i="1" spc="-20" dirty="0">
                <a:solidFill>
                  <a:srgbClr val="C00000"/>
                </a:solidFill>
                <a:latin typeface="Constantia"/>
                <a:cs typeface="Constantia"/>
              </a:rPr>
              <a:t>any</a:t>
            </a:r>
            <a:r>
              <a:rPr sz="2200" b="1" i="1" spc="5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200" b="1" i="1" spc="-20" dirty="0">
                <a:solidFill>
                  <a:srgbClr val="C00000"/>
                </a:solidFill>
                <a:latin typeface="Constantia"/>
                <a:cs typeface="Constantia"/>
              </a:rPr>
              <a:t>data</a:t>
            </a:r>
            <a:r>
              <a:rPr sz="2200" b="1" i="1" spc="15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200" b="1" i="1" spc="-5" dirty="0">
                <a:solidFill>
                  <a:srgbClr val="C00000"/>
                </a:solidFill>
                <a:latin typeface="Constantia"/>
                <a:cs typeface="Constantia"/>
              </a:rPr>
              <a:t>points</a:t>
            </a:r>
            <a:r>
              <a:rPr sz="2200" b="1" i="1" spc="10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200" b="1" i="1" spc="-5" dirty="0">
                <a:solidFill>
                  <a:srgbClr val="C00000"/>
                </a:solidFill>
                <a:latin typeface="Constantia"/>
                <a:cs typeface="Constantia"/>
              </a:rPr>
              <a:t>inside</a:t>
            </a:r>
            <a:r>
              <a:rPr sz="2200" b="1" i="1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200" b="1" i="1" spc="-20" dirty="0">
                <a:solidFill>
                  <a:srgbClr val="C00000"/>
                </a:solidFill>
                <a:latin typeface="Constantia"/>
                <a:cs typeface="Constantia"/>
              </a:rPr>
              <a:t>the</a:t>
            </a:r>
            <a:r>
              <a:rPr sz="2200" b="1" i="1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200" b="1" i="1" spc="-10" dirty="0">
                <a:solidFill>
                  <a:srgbClr val="C00000"/>
                </a:solidFill>
                <a:latin typeface="Constantia"/>
                <a:cs typeface="Constantia"/>
              </a:rPr>
              <a:t>margin</a:t>
            </a:r>
            <a:endParaRPr sz="2200">
              <a:latin typeface="Constantia"/>
              <a:cs typeface="Constantia"/>
            </a:endParaRPr>
          </a:p>
        </p:txBody>
      </p:sp>
      <p:sp>
        <p:nvSpPr>
          <p:cNvPr id="64" name="Date Placeholder 63">
            <a:extLst>
              <a:ext uri="{FF2B5EF4-FFF2-40B4-BE49-F238E27FC236}">
                <a16:creationId xmlns:a16="http://schemas.microsoft.com/office/drawing/2014/main" id="{511BA633-FCF4-BD09-AF3A-31B555512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3/24/2024</a:t>
            </a:r>
          </a:p>
        </p:txBody>
      </p:sp>
      <p:sp>
        <p:nvSpPr>
          <p:cNvPr id="66" name="Slide Number Placeholder 65">
            <a:extLst>
              <a:ext uri="{FF2B5EF4-FFF2-40B4-BE49-F238E27FC236}">
                <a16:creationId xmlns:a16="http://schemas.microsoft.com/office/drawing/2014/main" id="{EBA7D14E-ECB5-F0C9-EEAF-F6419E04E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967</TotalTime>
  <Words>2149</Words>
  <Application>Microsoft Office PowerPoint</Application>
  <PresentationFormat>Widescreen</PresentationFormat>
  <Paragraphs>666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1" baseType="lpstr">
      <vt:lpstr>Aptos</vt:lpstr>
      <vt:lpstr>Aptos Display</vt:lpstr>
      <vt:lpstr>Arial</vt:lpstr>
      <vt:lpstr>Cambria</vt:lpstr>
      <vt:lpstr>Constantia</vt:lpstr>
      <vt:lpstr>Tahoma</vt:lpstr>
      <vt:lpstr>Times New Roman</vt:lpstr>
      <vt:lpstr>Trebuchet MS</vt:lpstr>
      <vt:lpstr>Wingdings</vt:lpstr>
      <vt:lpstr>Office Theme</vt:lpstr>
      <vt:lpstr>Custom Design</vt:lpstr>
      <vt:lpstr>Lecture 07 – SVM parameters Dr. Ahmed Yousry</vt:lpstr>
      <vt:lpstr>Type of Learner</vt:lpstr>
      <vt:lpstr>instance-based learning  - lazy learners .</vt:lpstr>
      <vt:lpstr>Supervised Learning</vt:lpstr>
      <vt:lpstr>PowerPoint Presentation</vt:lpstr>
      <vt:lpstr>Support Vector Machine (SVM)</vt:lpstr>
      <vt:lpstr>What is Support Vector Machine?</vt:lpstr>
      <vt:lpstr>PowerPoint Presentation</vt:lpstr>
      <vt:lpstr>Identifying the Hyperplane</vt:lpstr>
      <vt:lpstr>How does it work?</vt:lpstr>
      <vt:lpstr>Margin</vt:lpstr>
      <vt:lpstr>Margin</vt:lpstr>
      <vt:lpstr>Linear Classifiers</vt:lpstr>
      <vt:lpstr>Linear Classifier</vt:lpstr>
      <vt:lpstr>Nonlinear SVMs</vt:lpstr>
      <vt:lpstr>Kernel</vt:lpstr>
      <vt:lpstr>Non-linear SVMs: Feature spaces</vt:lpstr>
      <vt:lpstr>Kernel Methods</vt:lpstr>
      <vt:lpstr>Non-Linear SVM</vt:lpstr>
      <vt:lpstr>Non-Linear Data</vt:lpstr>
      <vt:lpstr>Slack Variable (ξ)</vt:lpstr>
      <vt:lpstr>Slack Variable (ξ)</vt:lpstr>
      <vt:lpstr>Tuning parameters of SVM</vt:lpstr>
      <vt:lpstr>Regularization Parameter</vt:lpstr>
      <vt:lpstr>Regularization-c</vt:lpstr>
      <vt:lpstr>Testing</vt:lpstr>
      <vt:lpstr>Regularization - C</vt:lpstr>
      <vt:lpstr>Regularization-C</vt:lpstr>
      <vt:lpstr>Gamma</vt:lpstr>
      <vt:lpstr>Gamma</vt:lpstr>
      <vt:lpstr>Gamma</vt:lpstr>
      <vt:lpstr>PowerPoint Presentation</vt:lpstr>
      <vt:lpstr>ε-insensitive loss function</vt:lpstr>
      <vt:lpstr>What about multi-class SVMs?</vt:lpstr>
      <vt:lpstr>Multi-Class SVM ( One verses Other)</vt:lpstr>
      <vt:lpstr>Multi-Class SVM ( One verses One)</vt:lpstr>
      <vt:lpstr>Pros</vt:lpstr>
      <vt:lpstr>Cons</vt:lpstr>
      <vt:lpstr>Applications of SVM</vt:lpstr>
      <vt:lpstr>Key points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Knowledge Representation</dc:title>
  <dc:creator>Dr. Irfan;Dr. NIDA</dc:creator>
  <cp:lastModifiedBy>Ahmed Yousry</cp:lastModifiedBy>
  <cp:revision>16</cp:revision>
  <dcterms:created xsi:type="dcterms:W3CDTF">2023-12-03T11:20:59Z</dcterms:created>
  <dcterms:modified xsi:type="dcterms:W3CDTF">2025-11-09T19:47:35Z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2022-02-21T00:00:00Z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2023-12-03T00:00:00Z</vt:filetime>
  </property>
</Properties>
</file>